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notesMasterIdLst>
    <p:notesMasterId r:id="rId14"/>
  </p:notesMasterIdLst>
  <p:handoutMasterIdLst>
    <p:handoutMasterId r:id="rId15"/>
  </p:handoutMasterIdLst>
  <p:sldIdLst>
    <p:sldId id="272" r:id="rId2"/>
    <p:sldId id="273" r:id="rId3"/>
    <p:sldId id="274" r:id="rId4"/>
    <p:sldId id="276" r:id="rId5"/>
    <p:sldId id="281" r:id="rId6"/>
    <p:sldId id="282" r:id="rId7"/>
    <p:sldId id="280" r:id="rId8"/>
    <p:sldId id="283" r:id="rId9"/>
    <p:sldId id="275" r:id="rId10"/>
    <p:sldId id="284" r:id="rId11"/>
    <p:sldId id="285" r:id="rId12"/>
    <p:sldId id="27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2BE28"/>
    <a:srgbClr val="A7A623"/>
    <a:srgbClr val="531439"/>
    <a:srgbClr val="00B000"/>
    <a:srgbClr val="BECBCF"/>
    <a:srgbClr val="698898"/>
    <a:srgbClr val="2B5B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039391-BB70-7C46-96E0-AE281009857D}" v="81" dt="2019-10-06T07:58:06.410"/>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830" autoAdjust="0"/>
  </p:normalViewPr>
  <p:slideViewPr>
    <p:cSldViewPr snapToGrid="0" snapToObjects="1">
      <p:cViewPr varScale="1">
        <p:scale>
          <a:sx n="117" d="100"/>
          <a:sy n="117" d="100"/>
        </p:scale>
        <p:origin x="192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é Tjersland" userId="28f485037642f59b" providerId="LiveId" clId="{44039391-BB70-7C46-96E0-AE281009857D}"/>
    <pc:docChg chg="undo custSel addSld delSld modSld sldOrd">
      <pc:chgData name="André Tjersland" userId="28f485037642f59b" providerId="LiveId" clId="{44039391-BB70-7C46-96E0-AE281009857D}" dt="2019-10-06T07:59:18.716" v="359" actId="20577"/>
      <pc:docMkLst>
        <pc:docMk/>
      </pc:docMkLst>
      <pc:sldChg chg="modSp">
        <pc:chgData name="André Tjersland" userId="28f485037642f59b" providerId="LiveId" clId="{44039391-BB70-7C46-96E0-AE281009857D}" dt="2019-10-06T07:48:11.848" v="8" actId="20577"/>
        <pc:sldMkLst>
          <pc:docMk/>
          <pc:sldMk cId="1720128480" sldId="272"/>
        </pc:sldMkLst>
        <pc:spChg chg="mod">
          <ac:chgData name="André Tjersland" userId="28f485037642f59b" providerId="LiveId" clId="{44039391-BB70-7C46-96E0-AE281009857D}" dt="2019-10-06T07:48:11.848" v="8" actId="20577"/>
          <ac:spMkLst>
            <pc:docMk/>
            <pc:sldMk cId="1720128480" sldId="272"/>
            <ac:spMk id="2" creationId="{00000000-0000-0000-0000-000000000000}"/>
          </ac:spMkLst>
        </pc:spChg>
      </pc:sldChg>
      <pc:sldChg chg="modSp">
        <pc:chgData name="André Tjersland" userId="28f485037642f59b" providerId="LiveId" clId="{44039391-BB70-7C46-96E0-AE281009857D}" dt="2019-10-06T07:50:17.247" v="68" actId="20577"/>
        <pc:sldMkLst>
          <pc:docMk/>
          <pc:sldMk cId="753174714" sldId="273"/>
        </pc:sldMkLst>
        <pc:spChg chg="mod">
          <ac:chgData name="André Tjersland" userId="28f485037642f59b" providerId="LiveId" clId="{44039391-BB70-7C46-96E0-AE281009857D}" dt="2019-10-06T07:50:17.247" v="68" actId="20577"/>
          <ac:spMkLst>
            <pc:docMk/>
            <pc:sldMk cId="753174714" sldId="273"/>
            <ac:spMk id="3" creationId="{7382547B-6C68-2D47-BA21-D8770E903593}"/>
          </ac:spMkLst>
        </pc:spChg>
        <pc:spChg chg="mod">
          <ac:chgData name="André Tjersland" userId="28f485037642f59b" providerId="LiveId" clId="{44039391-BB70-7C46-96E0-AE281009857D}" dt="2019-10-06T07:48:47.159" v="22" actId="20577"/>
          <ac:spMkLst>
            <pc:docMk/>
            <pc:sldMk cId="753174714" sldId="273"/>
            <ac:spMk id="4" creationId="{411FA0E2-9696-4248-88B5-FCBD35FAAF2E}"/>
          </ac:spMkLst>
        </pc:spChg>
      </pc:sldChg>
      <pc:sldChg chg="modSp">
        <pc:chgData name="André Tjersland" userId="28f485037642f59b" providerId="LiveId" clId="{44039391-BB70-7C46-96E0-AE281009857D}" dt="2019-10-06T07:49:17.530" v="40" actId="20577"/>
        <pc:sldMkLst>
          <pc:docMk/>
          <pc:sldMk cId="2709472025" sldId="274"/>
        </pc:sldMkLst>
        <pc:spChg chg="mod">
          <ac:chgData name="André Tjersland" userId="28f485037642f59b" providerId="LiveId" clId="{44039391-BB70-7C46-96E0-AE281009857D}" dt="2019-10-06T07:49:17.530" v="40" actId="20577"/>
          <ac:spMkLst>
            <pc:docMk/>
            <pc:sldMk cId="2709472025" sldId="274"/>
            <ac:spMk id="2" creationId="{00000000-0000-0000-0000-000000000000}"/>
          </ac:spMkLst>
        </pc:spChg>
      </pc:sldChg>
      <pc:sldChg chg="modSp">
        <pc:chgData name="André Tjersland" userId="28f485037642f59b" providerId="LiveId" clId="{44039391-BB70-7C46-96E0-AE281009857D}" dt="2019-10-06T07:56:05.457" v="289" actId="20577"/>
        <pc:sldMkLst>
          <pc:docMk/>
          <pc:sldMk cId="1541678139" sldId="275"/>
        </pc:sldMkLst>
        <pc:spChg chg="mod">
          <ac:chgData name="André Tjersland" userId="28f485037642f59b" providerId="LiveId" clId="{44039391-BB70-7C46-96E0-AE281009857D}" dt="2019-10-06T07:56:05.457" v="289" actId="20577"/>
          <ac:spMkLst>
            <pc:docMk/>
            <pc:sldMk cId="1541678139" sldId="275"/>
            <ac:spMk id="2" creationId="{00000000-0000-0000-0000-000000000000}"/>
          </ac:spMkLst>
        </pc:spChg>
      </pc:sldChg>
      <pc:sldChg chg="delSp modSp ord">
        <pc:chgData name="André Tjersland" userId="28f485037642f59b" providerId="LiveId" clId="{44039391-BB70-7C46-96E0-AE281009857D}" dt="2019-10-06T07:51:19.764" v="125"/>
        <pc:sldMkLst>
          <pc:docMk/>
          <pc:sldMk cId="3807448125" sldId="276"/>
        </pc:sldMkLst>
        <pc:spChg chg="del mod">
          <ac:chgData name="André Tjersland" userId="28f485037642f59b" providerId="LiveId" clId="{44039391-BB70-7C46-96E0-AE281009857D}" dt="2019-10-06T07:51:19.764" v="125"/>
          <ac:spMkLst>
            <pc:docMk/>
            <pc:sldMk cId="3807448125" sldId="276"/>
            <ac:spMk id="2" creationId="{E17FA21C-B51D-EB4B-B917-098C914FD574}"/>
          </ac:spMkLst>
        </pc:spChg>
        <pc:spChg chg="mod">
          <ac:chgData name="André Tjersland" userId="28f485037642f59b" providerId="LiveId" clId="{44039391-BB70-7C46-96E0-AE281009857D}" dt="2019-10-06T07:51:15.743" v="123" actId="1076"/>
          <ac:spMkLst>
            <pc:docMk/>
            <pc:sldMk cId="3807448125" sldId="276"/>
            <ac:spMk id="3" creationId="{7382547B-6C68-2D47-BA21-D8770E903593}"/>
          </ac:spMkLst>
        </pc:spChg>
      </pc:sldChg>
      <pc:sldChg chg="del">
        <pc:chgData name="André Tjersland" userId="28f485037642f59b" providerId="LiveId" clId="{44039391-BB70-7C46-96E0-AE281009857D}" dt="2019-10-06T07:57:16.910" v="296" actId="2696"/>
        <pc:sldMkLst>
          <pc:docMk/>
          <pc:sldMk cId="3420278940" sldId="277"/>
        </pc:sldMkLst>
      </pc:sldChg>
      <pc:sldChg chg="del">
        <pc:chgData name="André Tjersland" userId="28f485037642f59b" providerId="LiveId" clId="{44039391-BB70-7C46-96E0-AE281009857D}" dt="2019-10-06T07:59:04.848" v="333" actId="2696"/>
        <pc:sldMkLst>
          <pc:docMk/>
          <pc:sldMk cId="2597471589" sldId="278"/>
        </pc:sldMkLst>
      </pc:sldChg>
      <pc:sldChg chg="modSp">
        <pc:chgData name="André Tjersland" userId="28f485037642f59b" providerId="LiveId" clId="{44039391-BB70-7C46-96E0-AE281009857D}" dt="2019-10-06T07:59:18.716" v="359" actId="20577"/>
        <pc:sldMkLst>
          <pc:docMk/>
          <pc:sldMk cId="2354633904" sldId="279"/>
        </pc:sldMkLst>
        <pc:spChg chg="mod">
          <ac:chgData name="André Tjersland" userId="28f485037642f59b" providerId="LiveId" clId="{44039391-BB70-7C46-96E0-AE281009857D}" dt="2019-10-06T07:59:18.716" v="359" actId="20577"/>
          <ac:spMkLst>
            <pc:docMk/>
            <pc:sldMk cId="2354633904" sldId="279"/>
            <ac:spMk id="2" creationId="{00000000-0000-0000-0000-000000000000}"/>
          </ac:spMkLst>
        </pc:spChg>
      </pc:sldChg>
      <pc:sldChg chg="modSp">
        <pc:chgData name="André Tjersland" userId="28f485037642f59b" providerId="LiveId" clId="{44039391-BB70-7C46-96E0-AE281009857D}" dt="2019-10-06T07:55:12.935" v="262"/>
        <pc:sldMkLst>
          <pc:docMk/>
          <pc:sldMk cId="3871851928" sldId="280"/>
        </pc:sldMkLst>
        <pc:spChg chg="mod">
          <ac:chgData name="André Tjersland" userId="28f485037642f59b" providerId="LiveId" clId="{44039391-BB70-7C46-96E0-AE281009857D}" dt="2019-10-06T07:55:01.451" v="261" actId="1076"/>
          <ac:spMkLst>
            <pc:docMk/>
            <pc:sldMk cId="3871851928" sldId="280"/>
            <ac:spMk id="2" creationId="{E17FA21C-B51D-EB4B-B917-098C914FD574}"/>
          </ac:spMkLst>
        </pc:spChg>
        <pc:spChg chg="mod">
          <ac:chgData name="André Tjersland" userId="28f485037642f59b" providerId="LiveId" clId="{44039391-BB70-7C46-96E0-AE281009857D}" dt="2019-10-06T07:55:12.935" v="262"/>
          <ac:spMkLst>
            <pc:docMk/>
            <pc:sldMk cId="3871851928" sldId="280"/>
            <ac:spMk id="3" creationId="{7382547B-6C68-2D47-BA21-D8770E903593}"/>
          </ac:spMkLst>
        </pc:spChg>
      </pc:sldChg>
      <pc:sldChg chg="addSp delSp modSp">
        <pc:chgData name="André Tjersland" userId="28f485037642f59b" providerId="LiveId" clId="{44039391-BB70-7C46-96E0-AE281009857D}" dt="2019-10-06T07:53:05.819" v="169" actId="1076"/>
        <pc:sldMkLst>
          <pc:docMk/>
          <pc:sldMk cId="218016797" sldId="281"/>
        </pc:sldMkLst>
        <pc:spChg chg="del">
          <ac:chgData name="André Tjersland" userId="28f485037642f59b" providerId="LiveId" clId="{44039391-BB70-7C46-96E0-AE281009857D}" dt="2019-10-06T07:52:52.367" v="159" actId="478"/>
          <ac:spMkLst>
            <pc:docMk/>
            <pc:sldMk cId="218016797" sldId="281"/>
            <ac:spMk id="3" creationId="{7382547B-6C68-2D47-BA21-D8770E903593}"/>
          </ac:spMkLst>
        </pc:spChg>
        <pc:spChg chg="mod">
          <ac:chgData name="André Tjersland" userId="28f485037642f59b" providerId="LiveId" clId="{44039391-BB70-7C46-96E0-AE281009857D}" dt="2019-10-06T07:52:48.866" v="158" actId="20577"/>
          <ac:spMkLst>
            <pc:docMk/>
            <pc:sldMk cId="218016797" sldId="281"/>
            <ac:spMk id="4" creationId="{6503C263-68E4-1544-911D-3D5C57164601}"/>
          </ac:spMkLst>
        </pc:spChg>
        <pc:spChg chg="add del mod">
          <ac:chgData name="André Tjersland" userId="28f485037642f59b" providerId="LiveId" clId="{44039391-BB70-7C46-96E0-AE281009857D}" dt="2019-10-06T07:52:56.396" v="161" actId="478"/>
          <ac:spMkLst>
            <pc:docMk/>
            <pc:sldMk cId="218016797" sldId="281"/>
            <ac:spMk id="5" creationId="{F4E574CD-A59B-6B48-8C42-E27B72E97C95}"/>
          </ac:spMkLst>
        </pc:spChg>
        <pc:spChg chg="add mod">
          <ac:chgData name="André Tjersland" userId="28f485037642f59b" providerId="LiveId" clId="{44039391-BB70-7C46-96E0-AE281009857D}" dt="2019-10-06T07:53:05.819" v="169" actId="1076"/>
          <ac:spMkLst>
            <pc:docMk/>
            <pc:sldMk cId="218016797" sldId="281"/>
            <ac:spMk id="6" creationId="{3E2210FC-7783-6540-80F0-D975BAE798E1}"/>
          </ac:spMkLst>
        </pc:spChg>
      </pc:sldChg>
      <pc:sldChg chg="del">
        <pc:chgData name="André Tjersland" userId="28f485037642f59b" providerId="LiveId" clId="{44039391-BB70-7C46-96E0-AE281009857D}" dt="2019-10-06T07:48:21.417" v="9" actId="2696"/>
        <pc:sldMkLst>
          <pc:docMk/>
          <pc:sldMk cId="1379339754" sldId="282"/>
        </pc:sldMkLst>
      </pc:sldChg>
      <pc:sldChg chg="modSp add">
        <pc:chgData name="André Tjersland" userId="28f485037642f59b" providerId="LiveId" clId="{44039391-BB70-7C46-96E0-AE281009857D}" dt="2019-10-06T07:56:18.776" v="291" actId="20577"/>
        <pc:sldMkLst>
          <pc:docMk/>
          <pc:sldMk cId="2609970706" sldId="282"/>
        </pc:sldMkLst>
        <pc:spChg chg="mod">
          <ac:chgData name="André Tjersland" userId="28f485037642f59b" providerId="LiveId" clId="{44039391-BB70-7C46-96E0-AE281009857D}" dt="2019-10-06T07:56:18.776" v="291" actId="20577"/>
          <ac:spMkLst>
            <pc:docMk/>
            <pc:sldMk cId="2609970706" sldId="282"/>
            <ac:spMk id="4" creationId="{6503C263-68E4-1544-911D-3D5C57164601}"/>
          </ac:spMkLst>
        </pc:spChg>
        <pc:spChg chg="mod">
          <ac:chgData name="André Tjersland" userId="28f485037642f59b" providerId="LiveId" clId="{44039391-BB70-7C46-96E0-AE281009857D}" dt="2019-10-06T07:53:26.276" v="198" actId="20577"/>
          <ac:spMkLst>
            <pc:docMk/>
            <pc:sldMk cId="2609970706" sldId="282"/>
            <ac:spMk id="6" creationId="{3E2210FC-7783-6540-80F0-D975BAE798E1}"/>
          </ac:spMkLst>
        </pc:spChg>
      </pc:sldChg>
      <pc:sldChg chg="modSp add">
        <pc:chgData name="André Tjersland" userId="28f485037642f59b" providerId="LiveId" clId="{44039391-BB70-7C46-96E0-AE281009857D}" dt="2019-10-06T07:55:45.930" v="271"/>
        <pc:sldMkLst>
          <pc:docMk/>
          <pc:sldMk cId="1579149878" sldId="283"/>
        </pc:sldMkLst>
        <pc:spChg chg="mod">
          <ac:chgData name="André Tjersland" userId="28f485037642f59b" providerId="LiveId" clId="{44039391-BB70-7C46-96E0-AE281009857D}" dt="2019-10-06T07:55:45.930" v="271"/>
          <ac:spMkLst>
            <pc:docMk/>
            <pc:sldMk cId="1579149878" sldId="283"/>
            <ac:spMk id="4" creationId="{6503C263-68E4-1544-911D-3D5C57164601}"/>
          </ac:spMkLst>
        </pc:spChg>
      </pc:sldChg>
      <pc:sldChg chg="delSp modSp add">
        <pc:chgData name="André Tjersland" userId="28f485037642f59b" providerId="LiveId" clId="{44039391-BB70-7C46-96E0-AE281009857D}" dt="2019-10-06T07:56:48.432" v="295" actId="20577"/>
        <pc:sldMkLst>
          <pc:docMk/>
          <pc:sldMk cId="2825885986" sldId="284"/>
        </pc:sldMkLst>
        <pc:spChg chg="mod">
          <ac:chgData name="André Tjersland" userId="28f485037642f59b" providerId="LiveId" clId="{44039391-BB70-7C46-96E0-AE281009857D}" dt="2019-10-06T07:56:48.432" v="295" actId="20577"/>
          <ac:spMkLst>
            <pc:docMk/>
            <pc:sldMk cId="2825885986" sldId="284"/>
            <ac:spMk id="4" creationId="{6503C263-68E4-1544-911D-3D5C57164601}"/>
          </ac:spMkLst>
        </pc:spChg>
        <pc:spChg chg="del">
          <ac:chgData name="André Tjersland" userId="28f485037642f59b" providerId="LiveId" clId="{44039391-BB70-7C46-96E0-AE281009857D}" dt="2019-10-06T07:56:25.675" v="293" actId="478"/>
          <ac:spMkLst>
            <pc:docMk/>
            <pc:sldMk cId="2825885986" sldId="284"/>
            <ac:spMk id="6" creationId="{3E2210FC-7783-6540-80F0-D975BAE798E1}"/>
          </ac:spMkLst>
        </pc:spChg>
      </pc:sldChg>
      <pc:sldChg chg="addSp modSp add">
        <pc:chgData name="André Tjersland" userId="28f485037642f59b" providerId="LiveId" clId="{44039391-BB70-7C46-96E0-AE281009857D}" dt="2019-10-06T07:58:13.994" v="332" actId="1076"/>
        <pc:sldMkLst>
          <pc:docMk/>
          <pc:sldMk cId="1698928774" sldId="285"/>
        </pc:sldMkLst>
        <pc:spChg chg="add mod">
          <ac:chgData name="André Tjersland" userId="28f485037642f59b" providerId="LiveId" clId="{44039391-BB70-7C46-96E0-AE281009857D}" dt="2019-10-06T07:57:42.269" v="314" actId="1076"/>
          <ac:spMkLst>
            <pc:docMk/>
            <pc:sldMk cId="1698928774" sldId="285"/>
            <ac:spMk id="2" creationId="{4A880922-291E-DC43-81F4-5BEF6C89324B}"/>
          </ac:spMkLst>
        </pc:spChg>
        <pc:spChg chg="add mod">
          <ac:chgData name="André Tjersland" userId="28f485037642f59b" providerId="LiveId" clId="{44039391-BB70-7C46-96E0-AE281009857D}" dt="2019-10-06T07:58:13.994" v="332" actId="1076"/>
          <ac:spMkLst>
            <pc:docMk/>
            <pc:sldMk cId="1698928774" sldId="285"/>
            <ac:spMk id="3" creationId="{4B6783EC-5536-8E45-8A81-BA845B52D60E}"/>
          </ac:spMkLst>
        </pc:spChg>
        <pc:spChg chg="mod">
          <ac:chgData name="André Tjersland" userId="28f485037642f59b" providerId="LiveId" clId="{44039391-BB70-7C46-96E0-AE281009857D}" dt="2019-10-06T07:57:49.768" v="317" actId="403"/>
          <ac:spMkLst>
            <pc:docMk/>
            <pc:sldMk cId="1698928774" sldId="285"/>
            <ac:spMk id="4" creationId="{6503C263-68E4-1544-911D-3D5C57164601}"/>
          </ac:spMkLst>
        </pc:spChg>
      </pc:sldChg>
    </pc:docChg>
  </pc:docChgLst>
  <pc:docChgLst>
    <pc:chgData name="André Tjersland" userId="28f485037642f59b" providerId="LiveId" clId="{FF26BF28-A7C0-0843-9CE6-E132A1931EFC}"/>
    <pc:docChg chg="custSel addSld modSld modMainMaster">
      <pc:chgData name="André Tjersland" userId="28f485037642f59b" providerId="LiveId" clId="{FF26BF28-A7C0-0843-9CE6-E132A1931EFC}" dt="2019-09-15T07:47:05.065" v="97" actId="207"/>
      <pc:docMkLst>
        <pc:docMk/>
      </pc:docMkLst>
      <pc:sldChg chg="addSp delSp modSp">
        <pc:chgData name="André Tjersland" userId="28f485037642f59b" providerId="LiveId" clId="{FF26BF28-A7C0-0843-9CE6-E132A1931EFC}" dt="2019-09-15T07:45:50.107" v="54" actId="27636"/>
        <pc:sldMkLst>
          <pc:docMk/>
          <pc:sldMk cId="1720128480" sldId="272"/>
        </pc:sldMkLst>
        <pc:spChg chg="mod">
          <ac:chgData name="André Tjersland" userId="28f485037642f59b" providerId="LiveId" clId="{FF26BF28-A7C0-0843-9CE6-E132A1931EFC}" dt="2019-09-15T07:45:50.107" v="54" actId="27636"/>
          <ac:spMkLst>
            <pc:docMk/>
            <pc:sldMk cId="1720128480" sldId="272"/>
            <ac:spMk id="2" creationId="{00000000-0000-0000-0000-000000000000}"/>
          </ac:spMkLst>
        </pc:spChg>
        <pc:spChg chg="add del mod">
          <ac:chgData name="André Tjersland" userId="28f485037642f59b" providerId="LiveId" clId="{FF26BF28-A7C0-0843-9CE6-E132A1931EFC}" dt="2019-09-15T07:35:36.640" v="2"/>
          <ac:spMkLst>
            <pc:docMk/>
            <pc:sldMk cId="1720128480" sldId="272"/>
            <ac:spMk id="3" creationId="{AD3BDB6A-666B-8E44-A91C-CF82B0D64173}"/>
          </ac:spMkLst>
        </pc:spChg>
      </pc:sldChg>
      <pc:sldChg chg="modSp">
        <pc:chgData name="André Tjersland" userId="28f485037642f59b" providerId="LiveId" clId="{FF26BF28-A7C0-0843-9CE6-E132A1931EFC}" dt="2019-09-15T07:46:29.274" v="73" actId="207"/>
        <pc:sldMkLst>
          <pc:docMk/>
          <pc:sldMk cId="753174714" sldId="273"/>
        </pc:sldMkLst>
        <pc:spChg chg="mod">
          <ac:chgData name="André Tjersland" userId="28f485037642f59b" providerId="LiveId" clId="{FF26BF28-A7C0-0843-9CE6-E132A1931EFC}" dt="2019-09-15T07:46:24.459" v="72" actId="27636"/>
          <ac:spMkLst>
            <pc:docMk/>
            <pc:sldMk cId="753174714" sldId="273"/>
            <ac:spMk id="3" creationId="{7382547B-6C68-2D47-BA21-D8770E903593}"/>
          </ac:spMkLst>
        </pc:spChg>
        <pc:spChg chg="mod">
          <ac:chgData name="André Tjersland" userId="28f485037642f59b" providerId="LiveId" clId="{FF26BF28-A7C0-0843-9CE6-E132A1931EFC}" dt="2019-09-15T07:46:29.274" v="73" actId="207"/>
          <ac:spMkLst>
            <pc:docMk/>
            <pc:sldMk cId="753174714" sldId="273"/>
            <ac:spMk id="4" creationId="{411FA0E2-9696-4248-88B5-FCBD35FAAF2E}"/>
          </ac:spMkLst>
        </pc:spChg>
      </pc:sldChg>
      <pc:sldChg chg="modSp">
        <pc:chgData name="André Tjersland" userId="28f485037642f59b" providerId="LiveId" clId="{FF26BF28-A7C0-0843-9CE6-E132A1931EFC}" dt="2019-09-15T07:45:50.225" v="55" actId="27636"/>
        <pc:sldMkLst>
          <pc:docMk/>
          <pc:sldMk cId="2709472025" sldId="274"/>
        </pc:sldMkLst>
        <pc:spChg chg="mod">
          <ac:chgData name="André Tjersland" userId="28f485037642f59b" providerId="LiveId" clId="{FF26BF28-A7C0-0843-9CE6-E132A1931EFC}" dt="2019-09-15T07:45:50.225" v="55" actId="27636"/>
          <ac:spMkLst>
            <pc:docMk/>
            <pc:sldMk cId="2709472025" sldId="274"/>
            <ac:spMk id="2" creationId="{00000000-0000-0000-0000-000000000000}"/>
          </ac:spMkLst>
        </pc:spChg>
      </pc:sldChg>
      <pc:sldChg chg="modSp">
        <pc:chgData name="André Tjersland" userId="28f485037642f59b" providerId="LiveId" clId="{FF26BF28-A7C0-0843-9CE6-E132A1931EFC}" dt="2019-09-15T07:45:50.264" v="56" actId="27636"/>
        <pc:sldMkLst>
          <pc:docMk/>
          <pc:sldMk cId="1541678139" sldId="275"/>
        </pc:sldMkLst>
        <pc:spChg chg="mod">
          <ac:chgData name="André Tjersland" userId="28f485037642f59b" providerId="LiveId" clId="{FF26BF28-A7C0-0843-9CE6-E132A1931EFC}" dt="2019-09-15T07:45:50.264" v="56" actId="27636"/>
          <ac:spMkLst>
            <pc:docMk/>
            <pc:sldMk cId="1541678139" sldId="275"/>
            <ac:spMk id="2" creationId="{00000000-0000-0000-0000-000000000000}"/>
          </ac:spMkLst>
        </pc:spChg>
      </pc:sldChg>
      <pc:sldChg chg="modSp">
        <pc:chgData name="André Tjersland" userId="28f485037642f59b" providerId="LiveId" clId="{FF26BF28-A7C0-0843-9CE6-E132A1931EFC}" dt="2019-09-15T07:46:45.775" v="79" actId="27636"/>
        <pc:sldMkLst>
          <pc:docMk/>
          <pc:sldMk cId="3807448125" sldId="276"/>
        </pc:sldMkLst>
        <pc:spChg chg="mod">
          <ac:chgData name="André Tjersland" userId="28f485037642f59b" providerId="LiveId" clId="{FF26BF28-A7C0-0843-9CE6-E132A1931EFC}" dt="2019-09-15T07:46:41.394" v="75" actId="207"/>
          <ac:spMkLst>
            <pc:docMk/>
            <pc:sldMk cId="3807448125" sldId="276"/>
            <ac:spMk id="2" creationId="{E17FA21C-B51D-EB4B-B917-098C914FD574}"/>
          </ac:spMkLst>
        </pc:spChg>
        <pc:spChg chg="mod">
          <ac:chgData name="André Tjersland" userId="28f485037642f59b" providerId="LiveId" clId="{FF26BF28-A7C0-0843-9CE6-E132A1931EFC}" dt="2019-09-15T07:46:45.775" v="79" actId="27636"/>
          <ac:spMkLst>
            <pc:docMk/>
            <pc:sldMk cId="3807448125" sldId="276"/>
            <ac:spMk id="3" creationId="{7382547B-6C68-2D47-BA21-D8770E903593}"/>
          </ac:spMkLst>
        </pc:spChg>
      </pc:sldChg>
      <pc:sldChg chg="modSp">
        <pc:chgData name="André Tjersland" userId="28f485037642f59b" providerId="LiveId" clId="{FF26BF28-A7C0-0843-9CE6-E132A1931EFC}" dt="2019-09-15T07:45:50.321" v="58" actId="27636"/>
        <pc:sldMkLst>
          <pc:docMk/>
          <pc:sldMk cId="2354633904" sldId="279"/>
        </pc:sldMkLst>
        <pc:spChg chg="mod">
          <ac:chgData name="André Tjersland" userId="28f485037642f59b" providerId="LiveId" clId="{FF26BF28-A7C0-0843-9CE6-E132A1931EFC}" dt="2019-09-15T07:45:50.321" v="58" actId="27636"/>
          <ac:spMkLst>
            <pc:docMk/>
            <pc:sldMk cId="2354633904" sldId="279"/>
            <ac:spMk id="2" creationId="{00000000-0000-0000-0000-000000000000}"/>
          </ac:spMkLst>
        </pc:spChg>
      </pc:sldChg>
      <pc:sldChg chg="modSp add">
        <pc:chgData name="André Tjersland" userId="28f485037642f59b" providerId="LiveId" clId="{FF26BF28-A7C0-0843-9CE6-E132A1931EFC}" dt="2019-09-15T07:46:58.883" v="96" actId="1036"/>
        <pc:sldMkLst>
          <pc:docMk/>
          <pc:sldMk cId="3871851928" sldId="280"/>
        </pc:sldMkLst>
        <pc:spChg chg="mod">
          <ac:chgData name="André Tjersland" userId="28f485037642f59b" providerId="LiveId" clId="{FF26BF28-A7C0-0843-9CE6-E132A1931EFC}" dt="2019-09-15T07:46:50.229" v="80" actId="207"/>
          <ac:spMkLst>
            <pc:docMk/>
            <pc:sldMk cId="3871851928" sldId="280"/>
            <ac:spMk id="2" creationId="{E17FA21C-B51D-EB4B-B917-098C914FD574}"/>
          </ac:spMkLst>
        </pc:spChg>
        <pc:spChg chg="mod">
          <ac:chgData name="André Tjersland" userId="28f485037642f59b" providerId="LiveId" clId="{FF26BF28-A7C0-0843-9CE6-E132A1931EFC}" dt="2019-09-15T07:46:58.883" v="96" actId="1036"/>
          <ac:spMkLst>
            <pc:docMk/>
            <pc:sldMk cId="3871851928" sldId="280"/>
            <ac:spMk id="3" creationId="{7382547B-6C68-2D47-BA21-D8770E903593}"/>
          </ac:spMkLst>
        </pc:spChg>
      </pc:sldChg>
      <pc:sldChg chg="addSp delSp modSp add modAnim">
        <pc:chgData name="André Tjersland" userId="28f485037642f59b" providerId="LiveId" clId="{FF26BF28-A7C0-0843-9CE6-E132A1931EFC}" dt="2019-09-15T07:46:35.039" v="74" actId="207"/>
        <pc:sldMkLst>
          <pc:docMk/>
          <pc:sldMk cId="218016797" sldId="281"/>
        </pc:sldMkLst>
        <pc:spChg chg="del">
          <ac:chgData name="André Tjersland" userId="28f485037642f59b" providerId="LiveId" clId="{FF26BF28-A7C0-0843-9CE6-E132A1931EFC}" dt="2019-09-15T07:38:22.398" v="36" actId="478"/>
          <ac:spMkLst>
            <pc:docMk/>
            <pc:sldMk cId="218016797" sldId="281"/>
            <ac:spMk id="2" creationId="{E17FA21C-B51D-EB4B-B917-098C914FD574}"/>
          </ac:spMkLst>
        </pc:spChg>
        <pc:spChg chg="mod">
          <ac:chgData name="André Tjersland" userId="28f485037642f59b" providerId="LiveId" clId="{FF26BF28-A7C0-0843-9CE6-E132A1931EFC}" dt="2019-09-15T07:38:54.702" v="46" actId="1076"/>
          <ac:spMkLst>
            <pc:docMk/>
            <pc:sldMk cId="218016797" sldId="281"/>
            <ac:spMk id="3" creationId="{7382547B-6C68-2D47-BA21-D8770E903593}"/>
          </ac:spMkLst>
        </pc:spChg>
        <pc:spChg chg="add mod">
          <ac:chgData name="André Tjersland" userId="28f485037642f59b" providerId="LiveId" clId="{FF26BF28-A7C0-0843-9CE6-E132A1931EFC}" dt="2019-09-15T07:46:35.039" v="74" actId="207"/>
          <ac:spMkLst>
            <pc:docMk/>
            <pc:sldMk cId="218016797" sldId="281"/>
            <ac:spMk id="4" creationId="{6503C263-68E4-1544-911D-3D5C57164601}"/>
          </ac:spMkLst>
        </pc:spChg>
      </pc:sldChg>
      <pc:sldMasterChg chg="modTransition modSldLayout">
        <pc:chgData name="André Tjersland" userId="28f485037642f59b" providerId="LiveId" clId="{FF26BF28-A7C0-0843-9CE6-E132A1931EFC}" dt="2019-09-15T07:46:04.070" v="63"/>
        <pc:sldMasterMkLst>
          <pc:docMk/>
          <pc:sldMasterMk cId="3121015574" sldId="2147483885"/>
        </pc:sldMasterMkLst>
        <pc:sldLayoutChg chg="modTransition">
          <pc:chgData name="André Tjersland" userId="28f485037642f59b" providerId="LiveId" clId="{FF26BF28-A7C0-0843-9CE6-E132A1931EFC}" dt="2019-09-15T07:46:04.070" v="63"/>
          <pc:sldLayoutMkLst>
            <pc:docMk/>
            <pc:sldMasterMk cId="3121015574" sldId="2147483885"/>
            <pc:sldLayoutMk cId="2575387740" sldId="2147483886"/>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91139" name="Rectangle 1027"/>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200"/>
            </a:lvl1pPr>
          </a:lstStyle>
          <a:p>
            <a:fld id="{86F3BB68-BA62-2648-AF1C-2B48A5859C76}" type="datetimeFigureOut">
              <a:rPr lang="nb-NO"/>
              <a:pPr/>
              <a:t>06.10.2019</a:t>
            </a:fld>
            <a:endParaRPr lang="nb-NO"/>
          </a:p>
        </p:txBody>
      </p:sp>
      <p:sp>
        <p:nvSpPr>
          <p:cNvPr id="91140" name="Rectangle 1028"/>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91141" name="Rectangle 1029"/>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lvl1pPr algn="r">
              <a:defRPr sz="1200"/>
            </a:lvl1pPr>
          </a:lstStyle>
          <a:p>
            <a:fld id="{884A4B13-F49E-E84E-888A-5D31218E7171}" type="slidenum">
              <a:rPr lang="nb-NO"/>
              <a:pPr/>
              <a:t>‹#›</a:t>
            </a:fld>
            <a:endParaRPr lang="nb-NO"/>
          </a:p>
        </p:txBody>
      </p:sp>
    </p:spTree>
    <p:extLst>
      <p:ext uri="{BB962C8B-B14F-4D97-AF65-F5344CB8AC3E}">
        <p14:creationId xmlns:p14="http://schemas.microsoft.com/office/powerpoint/2010/main" val="28686840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0AAB8468-6C89-7849-BA01-9800FA43ED73}" type="datetimeFigureOut">
              <a:rPr lang="nb-NO"/>
              <a:pPr/>
              <a:t>06.10.2019</a:t>
            </a:fld>
            <a:endParaRPr lang="nb-NO"/>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7B70D25-A29F-B14A-8885-12554703FA1D}" type="slidenum">
              <a:rPr lang="nb-NO"/>
              <a:pPr/>
              <a:t>‹#›</a:t>
            </a:fld>
            <a:endParaRPr lang="nb-NO"/>
          </a:p>
        </p:txBody>
      </p:sp>
    </p:spTree>
    <p:extLst>
      <p:ext uri="{BB962C8B-B14F-4D97-AF65-F5344CB8AC3E}">
        <p14:creationId xmlns:p14="http://schemas.microsoft.com/office/powerpoint/2010/main" val="7580951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nb-NO"/>
              <a:t>Klikk for å redigere tittelstil</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E6777D7C-2BA8-3B4C-81CD-74973607CFD3}" type="datetimeFigureOut">
              <a:rPr lang="en-US" smtClean="0"/>
              <a:pPr/>
              <a:t>10/6/19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575387740"/>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10/6/19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17131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nb-NO"/>
              <a:t>Klikk for å redigere tittelstil</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10/6/19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04322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nb-NO"/>
              <a:t>Klikk for å redigere tittelstil</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10/6/19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962361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nb-NO"/>
              <a:t>Klikk for å redigere tittelstil</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10/6/19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966351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nb-NO"/>
              <a:t>Klikk for å redigere tittelstil</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3" name="Date Placeholder 2"/>
          <p:cNvSpPr>
            <a:spLocks noGrp="1"/>
          </p:cNvSpPr>
          <p:nvPr>
            <p:ph type="dt" sz="half" idx="10"/>
          </p:nvPr>
        </p:nvSpPr>
        <p:spPr/>
        <p:txBody>
          <a:bodyPr/>
          <a:lstStyle/>
          <a:p>
            <a:fld id="{2C3388E5-3FBD-E643-BFA7-40B25DB31287}" type="datetimeFigureOut">
              <a:rPr lang="en-US" smtClean="0"/>
              <a:pPr/>
              <a:t>10/6/19</a:t>
            </a:fld>
            <a:endParaRPr lang="en-US"/>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550267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for bilde">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nb-NO"/>
              <a:t>Klikk for å redigere tittelstil</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3" name="Date Placeholder 2"/>
          <p:cNvSpPr>
            <a:spLocks noGrp="1"/>
          </p:cNvSpPr>
          <p:nvPr>
            <p:ph type="dt" sz="half" idx="10"/>
          </p:nvPr>
        </p:nvSpPr>
        <p:spPr/>
        <p:txBody>
          <a:bodyPr/>
          <a:lstStyle/>
          <a:p>
            <a:fld id="{2C3388E5-3FBD-E643-BFA7-40B25DB31287}" type="datetimeFigureOut">
              <a:rPr lang="en-US" smtClean="0"/>
              <a:pPr/>
              <a:t>10/6/19</a:t>
            </a:fld>
            <a:endParaRPr lang="en-US"/>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028956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b-NO"/>
              <a:t>Klikk for å redigere tittelstil</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C3388E5-3FBD-E643-BFA7-40B25DB31287}" type="datetimeFigureOut">
              <a:rPr lang="en-US" smtClean="0"/>
              <a:pPr/>
              <a:t>10/6/19</a:t>
            </a:fld>
            <a:endParaRPr lang="en-US"/>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414090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nb-NO"/>
              <a:t>Klikk for å redigere tittelstil</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C3388E5-3FBD-E643-BFA7-40B25DB31287}" type="datetimeFigureOut">
              <a:rPr lang="en-US" smtClean="0"/>
              <a:pPr/>
              <a:t>10/6/19</a:t>
            </a:fld>
            <a:endParaRPr lang="en-US"/>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8812272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tel og innhold">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nb-NO"/>
              <a:t>Klikk for å redigere tittelstil</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FCE4829A-2066-3B42-9ED4-5355A83EA6CE}" type="datetimeFigureOut">
              <a:rPr lang="en-US" smtClean="0"/>
              <a:pPr/>
              <a:t>10/6/19</a:t>
            </a:fld>
            <a:endParaRPr lang="en-US"/>
          </a:p>
        </p:txBody>
      </p:sp>
      <p:sp>
        <p:nvSpPr>
          <p:cNvPr id="50" name="Footer Placeholder 4"/>
          <p:cNvSpPr>
            <a:spLocks noGrp="1"/>
          </p:cNvSpPr>
          <p:nvPr>
            <p:ph type="ftr" sz="quarter" idx="11"/>
          </p:nvPr>
        </p:nvSpPr>
        <p:spPr>
          <a:xfrm>
            <a:off x="856059" y="5883276"/>
            <a:ext cx="4679482" cy="365125"/>
          </a:xfrm>
        </p:spPr>
        <p:txBody>
          <a:bodyPr/>
          <a:lstStyle/>
          <a:p>
            <a:endParaRPr lang="nb-NO"/>
          </a:p>
        </p:txBody>
      </p:sp>
      <p:sp>
        <p:nvSpPr>
          <p:cNvPr id="51" name="Slide Number Placeholder 5"/>
          <p:cNvSpPr>
            <a:spLocks noGrp="1"/>
          </p:cNvSpPr>
          <p:nvPr>
            <p:ph type="sldNum" sz="quarter" idx="12"/>
          </p:nvPr>
        </p:nvSpPr>
        <p:spPr>
          <a:xfrm>
            <a:off x="7707241" y="5883275"/>
            <a:ext cx="578317" cy="365125"/>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274811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b-NO"/>
              <a:t>Klikk for å redigere tittelstil</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C3388E5-3FBD-E643-BFA7-40B25DB31287}" type="datetimeFigureOut">
              <a:rPr lang="en-US" smtClean="0"/>
              <a:pPr/>
              <a:t>10/6/19</a:t>
            </a:fld>
            <a:endParaRPr lang="en-US"/>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0270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nb-NO"/>
              <a:t>Klikk for å redigere tittelstil</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C3388E5-3FBD-E643-BFA7-40B25DB31287}" type="datetimeFigureOut">
              <a:rPr lang="en-US" smtClean="0"/>
              <a:pPr/>
              <a:t>10/6/19</a:t>
            </a:fld>
            <a:endParaRPr lang="en-US"/>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150619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nb-NO"/>
              <a:t>Klikk for å redigere tittelstil</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2C3388E5-3FBD-E643-BFA7-40B25DB31287}" type="datetimeFigureOut">
              <a:rPr lang="en-US" smtClean="0"/>
              <a:pPr/>
              <a:t>10/6/19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947859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nb-NO"/>
              <a:t>Klikk for å redigere tittelstil</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2" name="Content Placeholder 3"/>
          <p:cNvSpPr>
            <a:spLocks noGrp="1"/>
          </p:cNvSpPr>
          <p:nvPr>
            <p:ph sz="quarter" idx="13"/>
          </p:nvPr>
        </p:nvSpPr>
        <p:spPr>
          <a:xfrm>
            <a:off x="685331" y="3051013"/>
            <a:ext cx="3829520" cy="2740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3" name="Content Placeholder 5"/>
          <p:cNvSpPr>
            <a:spLocks noGrp="1"/>
          </p:cNvSpPr>
          <p:nvPr>
            <p:ph sz="quarter" idx="14"/>
          </p:nvPr>
        </p:nvSpPr>
        <p:spPr>
          <a:xfrm>
            <a:off x="4629150" y="3051013"/>
            <a:ext cx="3829051" cy="2740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2C3388E5-3FBD-E643-BFA7-40B25DB31287}" type="datetimeFigureOut">
              <a:rPr lang="en-US" smtClean="0"/>
              <a:pPr/>
              <a:t>10/6/19</a:t>
            </a:fld>
            <a:endParaRPr lang="en-US"/>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12525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27CF02DC-00A3-2C4F-90D8-726B3FF9B790}" type="datetimeFigureOut">
              <a:rPr lang="en-US" smtClean="0"/>
              <a:pPr/>
              <a:t>10/6/19</a:t>
            </a:fld>
            <a:endParaRPr lang="en-US"/>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800867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2C3388E5-3FBD-E643-BFA7-40B25DB31287}" type="datetimeFigureOut">
              <a:rPr lang="en-US" smtClean="0"/>
              <a:pPr/>
              <a:t>10/6/19</a:t>
            </a:fld>
            <a:endParaRPr lang="en-US"/>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00762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nb-NO"/>
              <a:t>Klikk for å redigere tittelstil</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10/6/19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347405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nb-NO"/>
              <a:t>Klikk for å redigere tittelstil</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C3388E5-3FBD-E643-BFA7-40B25DB31287}" type="datetimeFigureOut">
              <a:rPr lang="en-US" smtClean="0"/>
              <a:pPr/>
              <a:t>10/6/19</a:t>
            </a:fld>
            <a:endParaRPr lang="en-US"/>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74462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2C3388E5-3FBD-E643-BFA7-40B25DB31287}" type="datetimeFigureOut">
              <a:rPr lang="en-US" smtClean="0"/>
              <a:pPr/>
              <a:t>10/6/19</a:t>
            </a:fld>
            <a:endParaRPr 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nb-NO"/>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21015574"/>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 id="2147483899" r:id="rId14"/>
    <p:sldLayoutId id="2147483900" r:id="rId15"/>
    <p:sldLayoutId id="2147483901" r:id="rId16"/>
    <p:sldLayoutId id="2147483902" r:id="rId17"/>
    <p:sldLayoutId id="2147483903" r:id="rId18"/>
  </p:sldLayoutIdLst>
  <p:transition spd="slow">
    <p:fade/>
  </p:transition>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3325658"/>
            <a:ext cx="7772400" cy="1143000"/>
          </a:xfrm>
        </p:spPr>
        <p:txBody>
          <a:bodyPr>
            <a:normAutofit/>
          </a:bodyPr>
          <a:lstStyle/>
          <a:p>
            <a:r>
              <a:rPr lang="nb-NO" sz="6600" dirty="0"/>
              <a:t>Ydmykhet</a:t>
            </a:r>
          </a:p>
        </p:txBody>
      </p:sp>
    </p:spTree>
    <p:extLst>
      <p:ext uri="{BB962C8B-B14F-4D97-AF65-F5344CB8AC3E}">
        <p14:creationId xmlns:p14="http://schemas.microsoft.com/office/powerpoint/2010/main" val="1720128480"/>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2">
            <a:extLst>
              <a:ext uri="{FF2B5EF4-FFF2-40B4-BE49-F238E27FC236}">
                <a16:creationId xmlns:a16="http://schemas.microsoft.com/office/drawing/2014/main" id="{6503C263-68E4-1544-911D-3D5C57164601}"/>
              </a:ext>
            </a:extLst>
          </p:cNvPr>
          <p:cNvSpPr txBox="1">
            <a:spLocks/>
          </p:cNvSpPr>
          <p:nvPr/>
        </p:nvSpPr>
        <p:spPr bwMode="auto">
          <a:xfrm>
            <a:off x="614362" y="2253084"/>
            <a:ext cx="7915275" cy="159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419100" indent="-382588" algn="l" rtl="0" eaLnBrk="1" fontAlgn="base" hangingPunct="1">
              <a:spcBef>
                <a:spcPct val="20000"/>
              </a:spcBef>
              <a:spcAft>
                <a:spcPct val="0"/>
              </a:spcAft>
              <a:buClr>
                <a:srgbClr val="2B5B6A"/>
              </a:buClr>
              <a:buFont typeface="Wingdings 2" charset="0"/>
              <a:buChar char=""/>
              <a:defRPr sz="2800" kern="1200">
                <a:solidFill>
                  <a:schemeClr val="bg1"/>
                </a:solidFill>
                <a:latin typeface="Minion Pro" charset="0"/>
                <a:ea typeface="ＭＳ Ｐゴシック" charset="0"/>
                <a:cs typeface="+mn-cs"/>
              </a:defRPr>
            </a:lvl1pPr>
            <a:lvl2pPr marL="722313" indent="-273050" algn="l" rtl="0" eaLnBrk="1" fontAlgn="base" hangingPunct="1">
              <a:spcBef>
                <a:spcPct val="20000"/>
              </a:spcBef>
              <a:spcAft>
                <a:spcPct val="0"/>
              </a:spcAft>
              <a:buClr>
                <a:srgbClr val="2B5B6A"/>
              </a:buClr>
              <a:buFont typeface="Wingdings 2" charset="0"/>
              <a:buChar char=""/>
              <a:defRPr sz="2400" kern="1200">
                <a:solidFill>
                  <a:schemeClr val="bg1"/>
                </a:solidFill>
                <a:latin typeface="Minion Pro" charset="0"/>
                <a:ea typeface="ＭＳ Ｐゴシック" charset="0"/>
                <a:cs typeface="+mn-cs"/>
              </a:defRPr>
            </a:lvl2pPr>
            <a:lvl3pPr marL="1004888" indent="-255588" algn="l" rtl="0" eaLnBrk="1" fontAlgn="base" hangingPunct="1">
              <a:spcBef>
                <a:spcPct val="20000"/>
              </a:spcBef>
              <a:spcAft>
                <a:spcPct val="0"/>
              </a:spcAft>
              <a:buClr>
                <a:srgbClr val="2B5B6A"/>
              </a:buClr>
              <a:buFont typeface="Minion Pro" charset="0"/>
              <a:buChar char="○"/>
              <a:defRPr sz="2000" kern="1200">
                <a:solidFill>
                  <a:schemeClr val="bg1"/>
                </a:solidFill>
                <a:latin typeface="Minion Pro" charset="0"/>
                <a:ea typeface="ＭＳ Ｐゴシック" charset="0"/>
                <a:cs typeface="+mn-cs"/>
              </a:defRPr>
            </a:lvl3pPr>
            <a:lvl4pPr marL="1279525" indent="-236538" algn="l" rtl="0" eaLnBrk="1" fontAlgn="base" hangingPunct="1">
              <a:spcBef>
                <a:spcPct val="20000"/>
              </a:spcBef>
              <a:spcAft>
                <a:spcPct val="0"/>
              </a:spcAft>
              <a:buClr>
                <a:srgbClr val="7A7901"/>
              </a:buClr>
              <a:buSzPct val="90000"/>
              <a:buFont typeface="Wingdings 2" charset="0"/>
              <a:buChar char=""/>
              <a:defRPr sz="2000" kern="1200">
                <a:solidFill>
                  <a:schemeClr val="tx1"/>
                </a:solidFill>
                <a:latin typeface="Minion Pro" charset="0"/>
                <a:ea typeface="ＭＳ Ｐゴシック" charset="0"/>
                <a:cs typeface="+mn-cs"/>
              </a:defRPr>
            </a:lvl4pPr>
            <a:lvl5pPr marL="1489075" indent="-182563" algn="l" rtl="0" eaLnBrk="1" fontAlgn="base" hangingPunct="1">
              <a:spcBef>
                <a:spcPct val="20000"/>
              </a:spcBef>
              <a:spcAft>
                <a:spcPct val="0"/>
              </a:spcAft>
              <a:buClr>
                <a:srgbClr val="7A7901"/>
              </a:buClr>
              <a:buSzPct val="100000"/>
              <a:buFont typeface="Minion Pro" charset="0"/>
              <a:buChar char="-"/>
              <a:defRPr sz="2000" kern="1200">
                <a:solidFill>
                  <a:schemeClr val="tx1"/>
                </a:solidFill>
                <a:latin typeface="Minion Pro" charset="0"/>
                <a:ea typeface="ＭＳ Ｐゴシック"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12" indent="0">
              <a:buNone/>
            </a:pPr>
            <a:r>
              <a:rPr lang="nb-NO" dirty="0">
                <a:solidFill>
                  <a:schemeClr val="tx1"/>
                </a:solidFill>
              </a:rPr>
              <a:t>C. S. </a:t>
            </a:r>
            <a:r>
              <a:rPr lang="nb-NO" dirty="0" err="1">
                <a:solidFill>
                  <a:schemeClr val="tx1"/>
                </a:solidFill>
              </a:rPr>
              <a:t>Leiws</a:t>
            </a:r>
            <a:r>
              <a:rPr lang="nb-NO" dirty="0">
                <a:solidFill>
                  <a:schemeClr val="tx1"/>
                </a:solidFill>
              </a:rPr>
              <a:t>: </a:t>
            </a:r>
            <a:r>
              <a:rPr lang="nb-NO" i="1" dirty="0">
                <a:solidFill>
                  <a:schemeClr val="tx1"/>
                </a:solidFill>
              </a:rPr>
              <a:t>Ikke tro at du har truffet en ydmyk person dersom du etter møtet med han tenker at han var ydmyk. Alt du husker fra et møte med en ydmyk person er hvor oppmerksom han er på deg. Han drar ikke inn elementer om hvor dårlig han er i ting, da er han selv i fokus. </a:t>
            </a:r>
            <a:endParaRPr lang="nb-NO" dirty="0">
              <a:solidFill>
                <a:schemeClr val="tx1"/>
              </a:solidFill>
            </a:endParaRPr>
          </a:p>
        </p:txBody>
      </p:sp>
    </p:spTree>
    <p:extLst>
      <p:ext uri="{BB962C8B-B14F-4D97-AF65-F5344CB8AC3E}">
        <p14:creationId xmlns:p14="http://schemas.microsoft.com/office/powerpoint/2010/main" val="2825885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2">
            <a:extLst>
              <a:ext uri="{FF2B5EF4-FFF2-40B4-BE49-F238E27FC236}">
                <a16:creationId xmlns:a16="http://schemas.microsoft.com/office/drawing/2014/main" id="{6503C263-68E4-1544-911D-3D5C57164601}"/>
              </a:ext>
            </a:extLst>
          </p:cNvPr>
          <p:cNvSpPr txBox="1">
            <a:spLocks/>
          </p:cNvSpPr>
          <p:nvPr/>
        </p:nvSpPr>
        <p:spPr bwMode="auto">
          <a:xfrm>
            <a:off x="614362" y="794399"/>
            <a:ext cx="8050667" cy="30490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419100" indent="-382588" algn="l" rtl="0" eaLnBrk="1" fontAlgn="base" hangingPunct="1">
              <a:spcBef>
                <a:spcPct val="20000"/>
              </a:spcBef>
              <a:spcAft>
                <a:spcPct val="0"/>
              </a:spcAft>
              <a:buClr>
                <a:srgbClr val="2B5B6A"/>
              </a:buClr>
              <a:buFont typeface="Wingdings 2" charset="0"/>
              <a:buChar char=""/>
              <a:defRPr sz="2800" kern="1200">
                <a:solidFill>
                  <a:schemeClr val="bg1"/>
                </a:solidFill>
                <a:latin typeface="Minion Pro" charset="0"/>
                <a:ea typeface="ＭＳ Ｐゴシック" charset="0"/>
                <a:cs typeface="+mn-cs"/>
              </a:defRPr>
            </a:lvl1pPr>
            <a:lvl2pPr marL="722313" indent="-273050" algn="l" rtl="0" eaLnBrk="1" fontAlgn="base" hangingPunct="1">
              <a:spcBef>
                <a:spcPct val="20000"/>
              </a:spcBef>
              <a:spcAft>
                <a:spcPct val="0"/>
              </a:spcAft>
              <a:buClr>
                <a:srgbClr val="2B5B6A"/>
              </a:buClr>
              <a:buFont typeface="Wingdings 2" charset="0"/>
              <a:buChar char=""/>
              <a:defRPr sz="2400" kern="1200">
                <a:solidFill>
                  <a:schemeClr val="bg1"/>
                </a:solidFill>
                <a:latin typeface="Minion Pro" charset="0"/>
                <a:ea typeface="ＭＳ Ｐゴシック" charset="0"/>
                <a:cs typeface="+mn-cs"/>
              </a:defRPr>
            </a:lvl2pPr>
            <a:lvl3pPr marL="1004888" indent="-255588" algn="l" rtl="0" eaLnBrk="1" fontAlgn="base" hangingPunct="1">
              <a:spcBef>
                <a:spcPct val="20000"/>
              </a:spcBef>
              <a:spcAft>
                <a:spcPct val="0"/>
              </a:spcAft>
              <a:buClr>
                <a:srgbClr val="2B5B6A"/>
              </a:buClr>
              <a:buFont typeface="Minion Pro" charset="0"/>
              <a:buChar char="○"/>
              <a:defRPr sz="2000" kern="1200">
                <a:solidFill>
                  <a:schemeClr val="bg1"/>
                </a:solidFill>
                <a:latin typeface="Minion Pro" charset="0"/>
                <a:ea typeface="ＭＳ Ｐゴシック" charset="0"/>
                <a:cs typeface="+mn-cs"/>
              </a:defRPr>
            </a:lvl3pPr>
            <a:lvl4pPr marL="1279525" indent="-236538" algn="l" rtl="0" eaLnBrk="1" fontAlgn="base" hangingPunct="1">
              <a:spcBef>
                <a:spcPct val="20000"/>
              </a:spcBef>
              <a:spcAft>
                <a:spcPct val="0"/>
              </a:spcAft>
              <a:buClr>
                <a:srgbClr val="7A7901"/>
              </a:buClr>
              <a:buSzPct val="90000"/>
              <a:buFont typeface="Wingdings 2" charset="0"/>
              <a:buChar char=""/>
              <a:defRPr sz="2000" kern="1200">
                <a:solidFill>
                  <a:schemeClr val="tx1"/>
                </a:solidFill>
                <a:latin typeface="Minion Pro" charset="0"/>
                <a:ea typeface="ＭＳ Ｐゴシック" charset="0"/>
                <a:cs typeface="+mn-cs"/>
              </a:defRPr>
            </a:lvl4pPr>
            <a:lvl5pPr marL="1489075" indent="-182563" algn="l" rtl="0" eaLnBrk="1" fontAlgn="base" hangingPunct="1">
              <a:spcBef>
                <a:spcPct val="20000"/>
              </a:spcBef>
              <a:spcAft>
                <a:spcPct val="0"/>
              </a:spcAft>
              <a:buClr>
                <a:srgbClr val="7A7901"/>
              </a:buClr>
              <a:buSzPct val="100000"/>
              <a:buFont typeface="Minion Pro" charset="0"/>
              <a:buChar char="-"/>
              <a:defRPr sz="2000" kern="1200">
                <a:solidFill>
                  <a:schemeClr val="tx1"/>
                </a:solidFill>
                <a:latin typeface="Minion Pro" charset="0"/>
                <a:ea typeface="ＭＳ Ｐゴシック"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12" indent="0">
              <a:buNone/>
            </a:pPr>
            <a:r>
              <a:rPr lang="nb-NO" sz="3200" dirty="0">
                <a:solidFill>
                  <a:schemeClr val="tx1"/>
                </a:solidFill>
              </a:rPr>
              <a:t>Men for meg betyr det ingenting om jeg blir dømt av dere eller av noen menneskelig domstol. Jeg er heller ikke min egen dommer. For jeg vet ikke om noe galt jeg har gjort. Men jeg er ikke dermed frikjent, for Herren er den som dømmer meg.</a:t>
            </a:r>
          </a:p>
        </p:txBody>
      </p:sp>
      <p:sp>
        <p:nvSpPr>
          <p:cNvPr id="2" name="TekstSylinder 1">
            <a:extLst>
              <a:ext uri="{FF2B5EF4-FFF2-40B4-BE49-F238E27FC236}">
                <a16:creationId xmlns:a16="http://schemas.microsoft.com/office/drawing/2014/main" id="{4A880922-291E-DC43-81F4-5BEF6C89324B}"/>
              </a:ext>
            </a:extLst>
          </p:cNvPr>
          <p:cNvSpPr txBox="1"/>
          <p:nvPr/>
        </p:nvSpPr>
        <p:spPr>
          <a:xfrm>
            <a:off x="712333" y="3843439"/>
            <a:ext cx="1262077" cy="369332"/>
          </a:xfrm>
          <a:prstGeom prst="rect">
            <a:avLst/>
          </a:prstGeom>
          <a:noFill/>
        </p:spPr>
        <p:txBody>
          <a:bodyPr wrap="none" rtlCol="0">
            <a:spAutoFit/>
          </a:bodyPr>
          <a:lstStyle/>
          <a:p>
            <a:r>
              <a:rPr lang="nb-NO" dirty="0"/>
              <a:t>1 Kor 4,3-4</a:t>
            </a:r>
          </a:p>
        </p:txBody>
      </p:sp>
      <p:sp>
        <p:nvSpPr>
          <p:cNvPr id="3" name="TekstSylinder 2">
            <a:extLst>
              <a:ext uri="{FF2B5EF4-FFF2-40B4-BE49-F238E27FC236}">
                <a16:creationId xmlns:a16="http://schemas.microsoft.com/office/drawing/2014/main" id="{4B6783EC-5536-8E45-8A81-BA845B52D60E}"/>
              </a:ext>
            </a:extLst>
          </p:cNvPr>
          <p:cNvSpPr txBox="1"/>
          <p:nvPr/>
        </p:nvSpPr>
        <p:spPr>
          <a:xfrm>
            <a:off x="712333" y="4430485"/>
            <a:ext cx="6003118" cy="1754326"/>
          </a:xfrm>
          <a:prstGeom prst="rect">
            <a:avLst/>
          </a:prstGeom>
          <a:noFill/>
        </p:spPr>
        <p:txBody>
          <a:bodyPr wrap="none" rtlCol="0">
            <a:spAutoFit/>
          </a:bodyPr>
          <a:lstStyle/>
          <a:p>
            <a:r>
              <a:rPr lang="nb-NO" dirty="0"/>
              <a:t>a.	Jeg bryr meg ikke om hva dere tenker og dømmer. </a:t>
            </a:r>
          </a:p>
          <a:p>
            <a:r>
              <a:rPr lang="nb-NO" dirty="0"/>
              <a:t>b.	Jeg bryr meg ikke om hva jeg tenker om meg selv</a:t>
            </a:r>
          </a:p>
          <a:p>
            <a:r>
              <a:rPr lang="nb-NO" dirty="0"/>
              <a:t>c.	Min samvittighet er god, men det rettferdiggjør meg ikke. </a:t>
            </a:r>
          </a:p>
          <a:p>
            <a:r>
              <a:rPr lang="nb-NO" dirty="0"/>
              <a:t>d.	Det er Herren som skal få dømme, altså definere meg. </a:t>
            </a:r>
          </a:p>
          <a:p>
            <a:endParaRPr lang="nb-NO" dirty="0"/>
          </a:p>
          <a:p>
            <a:endParaRPr lang="nb-NO" dirty="0"/>
          </a:p>
        </p:txBody>
      </p:sp>
    </p:spTree>
    <p:extLst>
      <p:ext uri="{BB962C8B-B14F-4D97-AF65-F5344CB8AC3E}">
        <p14:creationId xmlns:p14="http://schemas.microsoft.com/office/powerpoint/2010/main" val="169892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3325658"/>
            <a:ext cx="7772400" cy="1143000"/>
          </a:xfrm>
        </p:spPr>
        <p:txBody>
          <a:bodyPr>
            <a:normAutofit fontScale="90000"/>
          </a:bodyPr>
          <a:lstStyle/>
          <a:p>
            <a:r>
              <a:rPr lang="nb-NO" sz="6600" dirty="0"/>
              <a:t>Glede i livet og troen</a:t>
            </a:r>
          </a:p>
        </p:txBody>
      </p:sp>
    </p:spTree>
    <p:extLst>
      <p:ext uri="{BB962C8B-B14F-4D97-AF65-F5344CB8AC3E}">
        <p14:creationId xmlns:p14="http://schemas.microsoft.com/office/powerpoint/2010/main" val="2354633904"/>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382547B-6C68-2D47-BA21-D8770E903593}"/>
              </a:ext>
            </a:extLst>
          </p:cNvPr>
          <p:cNvSpPr>
            <a:spLocks noGrp="1"/>
          </p:cNvSpPr>
          <p:nvPr>
            <p:ph idx="1"/>
          </p:nvPr>
        </p:nvSpPr>
        <p:spPr>
          <a:xfrm>
            <a:off x="607512" y="410836"/>
            <a:ext cx="7915275" cy="4618363"/>
          </a:xfrm>
        </p:spPr>
        <p:txBody>
          <a:bodyPr>
            <a:normAutofit fontScale="92500" lnSpcReduction="20000"/>
          </a:bodyPr>
          <a:lstStyle/>
          <a:p>
            <a:pPr marL="36512" indent="0">
              <a:buNone/>
            </a:pPr>
            <a:r>
              <a:rPr lang="nb-NO" sz="2400" cap="none" dirty="0"/>
              <a:t>20 Min lengsel og mitt håp er at jeg ikke skal bli til skamme i noe, men at Kristus, nå som alltid, skal bli opphøyd for alles øyne ved min kropp, enten jeg skal leve eller dø.</a:t>
            </a:r>
          </a:p>
          <a:p>
            <a:pPr marL="36512" indent="0">
              <a:buNone/>
            </a:pPr>
            <a:r>
              <a:rPr lang="nb-NO" sz="2400" cap="none" dirty="0"/>
              <a:t>    21 Å leve er for meg Kristus, og å dø er en vinning. 22 Men hvis jeg får bli i live, kan jeg gjøre et arbeid som bærer frukt, og da vet jeg ikke hva jeg skal velge. 23 Jeg kjenner meg trukket til begge sider: jeg lengter etter å bryte opp og være sammen med Kristus, for det er så mye, mye bedre. 24 men for deres skyld er det mer nødvendig at jeg fortsatt får leve. 25 Og fordi jeg er trygg på dette, vet jeg at jeg skal bli i live, ja, bli hos dere alle og hjelpe dere til fremgang og glede i troen. 26 Da skal dere få rikelig grunn til å være glade og stolte i Kristus Jesus for min skyld, når jeg kommer til dere igjen.</a:t>
            </a:r>
          </a:p>
        </p:txBody>
      </p:sp>
      <p:sp>
        <p:nvSpPr>
          <p:cNvPr id="4" name="TekstSylinder 3">
            <a:extLst>
              <a:ext uri="{FF2B5EF4-FFF2-40B4-BE49-F238E27FC236}">
                <a16:creationId xmlns:a16="http://schemas.microsoft.com/office/drawing/2014/main" id="{411FA0E2-9696-4248-88B5-FCBD35FAAF2E}"/>
              </a:ext>
            </a:extLst>
          </p:cNvPr>
          <p:cNvSpPr txBox="1"/>
          <p:nvPr/>
        </p:nvSpPr>
        <p:spPr>
          <a:xfrm>
            <a:off x="607512" y="5686816"/>
            <a:ext cx="1213794" cy="369332"/>
          </a:xfrm>
          <a:prstGeom prst="rect">
            <a:avLst/>
          </a:prstGeom>
          <a:noFill/>
        </p:spPr>
        <p:txBody>
          <a:bodyPr wrap="none" rtlCol="0">
            <a:spAutoFit/>
          </a:bodyPr>
          <a:lstStyle/>
          <a:p>
            <a:r>
              <a:rPr lang="nb-NO" dirty="0"/>
              <a:t>Fil 1,20-26</a:t>
            </a:r>
          </a:p>
        </p:txBody>
      </p:sp>
    </p:spTree>
    <p:extLst>
      <p:ext uri="{BB962C8B-B14F-4D97-AF65-F5344CB8AC3E}">
        <p14:creationId xmlns:p14="http://schemas.microsoft.com/office/powerpoint/2010/main" val="753174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3325658"/>
            <a:ext cx="7772400" cy="1143000"/>
          </a:xfrm>
        </p:spPr>
        <p:txBody>
          <a:bodyPr>
            <a:normAutofit/>
          </a:bodyPr>
          <a:lstStyle/>
          <a:p>
            <a:r>
              <a:rPr lang="nb-NO" sz="6600" dirty="0"/>
              <a:t>Det naturlige ego</a:t>
            </a:r>
          </a:p>
        </p:txBody>
      </p:sp>
    </p:spTree>
    <p:extLst>
      <p:ext uri="{BB962C8B-B14F-4D97-AF65-F5344CB8AC3E}">
        <p14:creationId xmlns:p14="http://schemas.microsoft.com/office/powerpoint/2010/main" val="2709472025"/>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382547B-6C68-2D47-BA21-D8770E903593}"/>
              </a:ext>
            </a:extLst>
          </p:cNvPr>
          <p:cNvSpPr>
            <a:spLocks noGrp="1"/>
          </p:cNvSpPr>
          <p:nvPr>
            <p:ph idx="1"/>
          </p:nvPr>
        </p:nvSpPr>
        <p:spPr>
          <a:xfrm>
            <a:off x="614362" y="1183940"/>
            <a:ext cx="7915275" cy="1853392"/>
          </a:xfrm>
        </p:spPr>
        <p:txBody>
          <a:bodyPr>
            <a:normAutofit/>
          </a:bodyPr>
          <a:lstStyle/>
          <a:p>
            <a:pPr marL="379412" indent="-342900"/>
            <a:r>
              <a:rPr lang="nb-NO" sz="2400" cap="none" dirty="0"/>
              <a:t>Tomhet</a:t>
            </a:r>
          </a:p>
          <a:p>
            <a:pPr marL="379412" indent="-342900"/>
            <a:r>
              <a:rPr lang="nb-NO" sz="2400" cap="none" dirty="0"/>
              <a:t>Smertefullt</a:t>
            </a:r>
          </a:p>
          <a:p>
            <a:pPr marL="379412" indent="-342900"/>
            <a:r>
              <a:rPr lang="nb-NO" sz="2400" cap="none" dirty="0"/>
              <a:t>Opptatt med å fylle tomrommet</a:t>
            </a:r>
          </a:p>
        </p:txBody>
      </p:sp>
    </p:spTree>
    <p:extLst>
      <p:ext uri="{BB962C8B-B14F-4D97-AF65-F5344CB8AC3E}">
        <p14:creationId xmlns:p14="http://schemas.microsoft.com/office/powerpoint/2010/main" val="3807448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2">
            <a:extLst>
              <a:ext uri="{FF2B5EF4-FFF2-40B4-BE49-F238E27FC236}">
                <a16:creationId xmlns:a16="http://schemas.microsoft.com/office/drawing/2014/main" id="{6503C263-68E4-1544-911D-3D5C57164601}"/>
              </a:ext>
            </a:extLst>
          </p:cNvPr>
          <p:cNvSpPr txBox="1">
            <a:spLocks/>
          </p:cNvSpPr>
          <p:nvPr/>
        </p:nvSpPr>
        <p:spPr bwMode="auto">
          <a:xfrm>
            <a:off x="614362" y="2253084"/>
            <a:ext cx="7915275" cy="159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419100" indent="-382588" algn="l" rtl="0" eaLnBrk="1" fontAlgn="base" hangingPunct="1">
              <a:spcBef>
                <a:spcPct val="20000"/>
              </a:spcBef>
              <a:spcAft>
                <a:spcPct val="0"/>
              </a:spcAft>
              <a:buClr>
                <a:srgbClr val="2B5B6A"/>
              </a:buClr>
              <a:buFont typeface="Wingdings 2" charset="0"/>
              <a:buChar char=""/>
              <a:defRPr sz="2800" kern="1200">
                <a:solidFill>
                  <a:schemeClr val="bg1"/>
                </a:solidFill>
                <a:latin typeface="Minion Pro" charset="0"/>
                <a:ea typeface="ＭＳ Ｐゴシック" charset="0"/>
                <a:cs typeface="+mn-cs"/>
              </a:defRPr>
            </a:lvl1pPr>
            <a:lvl2pPr marL="722313" indent="-273050" algn="l" rtl="0" eaLnBrk="1" fontAlgn="base" hangingPunct="1">
              <a:spcBef>
                <a:spcPct val="20000"/>
              </a:spcBef>
              <a:spcAft>
                <a:spcPct val="0"/>
              </a:spcAft>
              <a:buClr>
                <a:srgbClr val="2B5B6A"/>
              </a:buClr>
              <a:buFont typeface="Wingdings 2" charset="0"/>
              <a:buChar char=""/>
              <a:defRPr sz="2400" kern="1200">
                <a:solidFill>
                  <a:schemeClr val="bg1"/>
                </a:solidFill>
                <a:latin typeface="Minion Pro" charset="0"/>
                <a:ea typeface="ＭＳ Ｐゴシック" charset="0"/>
                <a:cs typeface="+mn-cs"/>
              </a:defRPr>
            </a:lvl2pPr>
            <a:lvl3pPr marL="1004888" indent="-255588" algn="l" rtl="0" eaLnBrk="1" fontAlgn="base" hangingPunct="1">
              <a:spcBef>
                <a:spcPct val="20000"/>
              </a:spcBef>
              <a:spcAft>
                <a:spcPct val="0"/>
              </a:spcAft>
              <a:buClr>
                <a:srgbClr val="2B5B6A"/>
              </a:buClr>
              <a:buFont typeface="Minion Pro" charset="0"/>
              <a:buChar char="○"/>
              <a:defRPr sz="2000" kern="1200">
                <a:solidFill>
                  <a:schemeClr val="bg1"/>
                </a:solidFill>
                <a:latin typeface="Minion Pro" charset="0"/>
                <a:ea typeface="ＭＳ Ｐゴシック" charset="0"/>
                <a:cs typeface="+mn-cs"/>
              </a:defRPr>
            </a:lvl3pPr>
            <a:lvl4pPr marL="1279525" indent="-236538" algn="l" rtl="0" eaLnBrk="1" fontAlgn="base" hangingPunct="1">
              <a:spcBef>
                <a:spcPct val="20000"/>
              </a:spcBef>
              <a:spcAft>
                <a:spcPct val="0"/>
              </a:spcAft>
              <a:buClr>
                <a:srgbClr val="7A7901"/>
              </a:buClr>
              <a:buSzPct val="90000"/>
              <a:buFont typeface="Wingdings 2" charset="0"/>
              <a:buChar char=""/>
              <a:defRPr sz="2000" kern="1200">
                <a:solidFill>
                  <a:schemeClr val="tx1"/>
                </a:solidFill>
                <a:latin typeface="Minion Pro" charset="0"/>
                <a:ea typeface="ＭＳ Ｐゴシック" charset="0"/>
                <a:cs typeface="+mn-cs"/>
              </a:defRPr>
            </a:lvl4pPr>
            <a:lvl5pPr marL="1489075" indent="-182563" algn="l" rtl="0" eaLnBrk="1" fontAlgn="base" hangingPunct="1">
              <a:spcBef>
                <a:spcPct val="20000"/>
              </a:spcBef>
              <a:spcAft>
                <a:spcPct val="0"/>
              </a:spcAft>
              <a:buClr>
                <a:srgbClr val="7A7901"/>
              </a:buClr>
              <a:buSzPct val="100000"/>
              <a:buFont typeface="Minion Pro" charset="0"/>
              <a:buChar char="-"/>
              <a:defRPr sz="2000" kern="1200">
                <a:solidFill>
                  <a:schemeClr val="tx1"/>
                </a:solidFill>
                <a:latin typeface="Minion Pro" charset="0"/>
                <a:ea typeface="ＭＳ Ｐゴシック"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12" indent="0">
              <a:buNone/>
            </a:pPr>
            <a:r>
              <a:rPr lang="nb-NO" dirty="0">
                <a:solidFill>
                  <a:schemeClr val="tx1"/>
                </a:solidFill>
              </a:rPr>
              <a:t>Søren Kirkegaard sa det slik: </a:t>
            </a:r>
            <a:r>
              <a:rPr lang="nb-NO" i="1" dirty="0">
                <a:solidFill>
                  <a:schemeClr val="tx1"/>
                </a:solidFill>
              </a:rPr>
              <a:t>Åndelig stolthet er illusjonen om at du kan bygge ditt eget liv uten Gud. Det normale egoet er bygget rundt noe annet enn Gud. Dersom du prøver å sette noe annet i sentrumet av det som var ment for Gud, så vil det være tomhet.</a:t>
            </a:r>
            <a:r>
              <a:rPr lang="nb-NO" dirty="0">
                <a:solidFill>
                  <a:schemeClr val="tx1"/>
                </a:solidFill>
              </a:rPr>
              <a:t> </a:t>
            </a:r>
          </a:p>
        </p:txBody>
      </p:sp>
      <p:sp>
        <p:nvSpPr>
          <p:cNvPr id="6" name="TekstSylinder 5">
            <a:extLst>
              <a:ext uri="{FF2B5EF4-FFF2-40B4-BE49-F238E27FC236}">
                <a16:creationId xmlns:a16="http://schemas.microsoft.com/office/drawing/2014/main" id="{3E2210FC-7783-6540-80F0-D975BAE798E1}"/>
              </a:ext>
            </a:extLst>
          </p:cNvPr>
          <p:cNvSpPr txBox="1"/>
          <p:nvPr/>
        </p:nvSpPr>
        <p:spPr>
          <a:xfrm>
            <a:off x="614362" y="1001486"/>
            <a:ext cx="815416" cy="369332"/>
          </a:xfrm>
          <a:prstGeom prst="rect">
            <a:avLst/>
          </a:prstGeom>
          <a:noFill/>
        </p:spPr>
        <p:txBody>
          <a:bodyPr wrap="none" rtlCol="0">
            <a:spAutoFit/>
          </a:bodyPr>
          <a:lstStyle/>
          <a:p>
            <a:r>
              <a:rPr lang="nb-NO" dirty="0"/>
              <a:t>Tomhet</a:t>
            </a:r>
          </a:p>
        </p:txBody>
      </p:sp>
    </p:spTree>
    <p:extLst>
      <p:ext uri="{BB962C8B-B14F-4D97-AF65-F5344CB8AC3E}">
        <p14:creationId xmlns:p14="http://schemas.microsoft.com/office/powerpoint/2010/main" val="21801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2">
            <a:extLst>
              <a:ext uri="{FF2B5EF4-FFF2-40B4-BE49-F238E27FC236}">
                <a16:creationId xmlns:a16="http://schemas.microsoft.com/office/drawing/2014/main" id="{6503C263-68E4-1544-911D-3D5C57164601}"/>
              </a:ext>
            </a:extLst>
          </p:cNvPr>
          <p:cNvSpPr txBox="1">
            <a:spLocks/>
          </p:cNvSpPr>
          <p:nvPr/>
        </p:nvSpPr>
        <p:spPr bwMode="auto">
          <a:xfrm>
            <a:off x="614362" y="2253084"/>
            <a:ext cx="7915275" cy="159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419100" indent="-382588" algn="l" rtl="0" eaLnBrk="1" fontAlgn="base" hangingPunct="1">
              <a:spcBef>
                <a:spcPct val="20000"/>
              </a:spcBef>
              <a:spcAft>
                <a:spcPct val="0"/>
              </a:spcAft>
              <a:buClr>
                <a:srgbClr val="2B5B6A"/>
              </a:buClr>
              <a:buFont typeface="Wingdings 2" charset="0"/>
              <a:buChar char=""/>
              <a:defRPr sz="2800" kern="1200">
                <a:solidFill>
                  <a:schemeClr val="bg1"/>
                </a:solidFill>
                <a:latin typeface="Minion Pro" charset="0"/>
                <a:ea typeface="ＭＳ Ｐゴシック" charset="0"/>
                <a:cs typeface="+mn-cs"/>
              </a:defRPr>
            </a:lvl1pPr>
            <a:lvl2pPr marL="722313" indent="-273050" algn="l" rtl="0" eaLnBrk="1" fontAlgn="base" hangingPunct="1">
              <a:spcBef>
                <a:spcPct val="20000"/>
              </a:spcBef>
              <a:spcAft>
                <a:spcPct val="0"/>
              </a:spcAft>
              <a:buClr>
                <a:srgbClr val="2B5B6A"/>
              </a:buClr>
              <a:buFont typeface="Wingdings 2" charset="0"/>
              <a:buChar char=""/>
              <a:defRPr sz="2400" kern="1200">
                <a:solidFill>
                  <a:schemeClr val="bg1"/>
                </a:solidFill>
                <a:latin typeface="Minion Pro" charset="0"/>
                <a:ea typeface="ＭＳ Ｐゴシック" charset="0"/>
                <a:cs typeface="+mn-cs"/>
              </a:defRPr>
            </a:lvl2pPr>
            <a:lvl3pPr marL="1004888" indent="-255588" algn="l" rtl="0" eaLnBrk="1" fontAlgn="base" hangingPunct="1">
              <a:spcBef>
                <a:spcPct val="20000"/>
              </a:spcBef>
              <a:spcAft>
                <a:spcPct val="0"/>
              </a:spcAft>
              <a:buClr>
                <a:srgbClr val="2B5B6A"/>
              </a:buClr>
              <a:buFont typeface="Minion Pro" charset="0"/>
              <a:buChar char="○"/>
              <a:defRPr sz="2000" kern="1200">
                <a:solidFill>
                  <a:schemeClr val="bg1"/>
                </a:solidFill>
                <a:latin typeface="Minion Pro" charset="0"/>
                <a:ea typeface="ＭＳ Ｐゴシック" charset="0"/>
                <a:cs typeface="+mn-cs"/>
              </a:defRPr>
            </a:lvl3pPr>
            <a:lvl4pPr marL="1279525" indent="-236538" algn="l" rtl="0" eaLnBrk="1" fontAlgn="base" hangingPunct="1">
              <a:spcBef>
                <a:spcPct val="20000"/>
              </a:spcBef>
              <a:spcAft>
                <a:spcPct val="0"/>
              </a:spcAft>
              <a:buClr>
                <a:srgbClr val="7A7901"/>
              </a:buClr>
              <a:buSzPct val="90000"/>
              <a:buFont typeface="Wingdings 2" charset="0"/>
              <a:buChar char=""/>
              <a:defRPr sz="2000" kern="1200">
                <a:solidFill>
                  <a:schemeClr val="tx1"/>
                </a:solidFill>
                <a:latin typeface="Minion Pro" charset="0"/>
                <a:ea typeface="ＭＳ Ｐゴシック" charset="0"/>
                <a:cs typeface="+mn-cs"/>
              </a:defRPr>
            </a:lvl4pPr>
            <a:lvl5pPr marL="1489075" indent="-182563" algn="l" rtl="0" eaLnBrk="1" fontAlgn="base" hangingPunct="1">
              <a:spcBef>
                <a:spcPct val="20000"/>
              </a:spcBef>
              <a:spcAft>
                <a:spcPct val="0"/>
              </a:spcAft>
              <a:buClr>
                <a:srgbClr val="7A7901"/>
              </a:buClr>
              <a:buSzPct val="100000"/>
              <a:buFont typeface="Minion Pro" charset="0"/>
              <a:buChar char="-"/>
              <a:defRPr sz="2000" kern="1200">
                <a:solidFill>
                  <a:schemeClr val="tx1"/>
                </a:solidFill>
                <a:latin typeface="Minion Pro" charset="0"/>
                <a:ea typeface="ＭＳ Ｐゴシック"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12" indent="0">
              <a:buNone/>
            </a:pPr>
            <a:r>
              <a:rPr lang="nb-NO" dirty="0">
                <a:solidFill>
                  <a:schemeClr val="tx1"/>
                </a:solidFill>
              </a:rPr>
              <a:t>C. S. </a:t>
            </a:r>
            <a:r>
              <a:rPr lang="nb-NO" dirty="0" err="1">
                <a:solidFill>
                  <a:schemeClr val="tx1"/>
                </a:solidFill>
              </a:rPr>
              <a:t>Leiws</a:t>
            </a:r>
            <a:r>
              <a:rPr lang="nb-NO" dirty="0">
                <a:solidFill>
                  <a:schemeClr val="tx1"/>
                </a:solidFill>
              </a:rPr>
              <a:t>: </a:t>
            </a:r>
            <a:r>
              <a:rPr lang="nb-NO" i="1" dirty="0">
                <a:solidFill>
                  <a:schemeClr val="tx1"/>
                </a:solidFill>
              </a:rPr>
              <a:t>Stolthet er i naturen konkurrerende. Stolthet har ikke glede av å ha noe i seg selv, men i å ha mer enn noe annet.</a:t>
            </a:r>
            <a:endParaRPr lang="nb-NO" dirty="0">
              <a:solidFill>
                <a:schemeClr val="tx1"/>
              </a:solidFill>
            </a:endParaRPr>
          </a:p>
        </p:txBody>
      </p:sp>
      <p:sp>
        <p:nvSpPr>
          <p:cNvPr id="6" name="TekstSylinder 5">
            <a:extLst>
              <a:ext uri="{FF2B5EF4-FFF2-40B4-BE49-F238E27FC236}">
                <a16:creationId xmlns:a16="http://schemas.microsoft.com/office/drawing/2014/main" id="{3E2210FC-7783-6540-80F0-D975BAE798E1}"/>
              </a:ext>
            </a:extLst>
          </p:cNvPr>
          <p:cNvSpPr txBox="1"/>
          <p:nvPr/>
        </p:nvSpPr>
        <p:spPr>
          <a:xfrm>
            <a:off x="614362" y="1001486"/>
            <a:ext cx="2956450" cy="369332"/>
          </a:xfrm>
          <a:prstGeom prst="rect">
            <a:avLst/>
          </a:prstGeom>
          <a:noFill/>
        </p:spPr>
        <p:txBody>
          <a:bodyPr wrap="none" rtlCol="0">
            <a:spAutoFit/>
          </a:bodyPr>
          <a:lstStyle/>
          <a:p>
            <a:r>
              <a:rPr lang="nb-NO" dirty="0"/>
              <a:t>Opptatt av å fylle tomrommet</a:t>
            </a:r>
          </a:p>
        </p:txBody>
      </p:sp>
    </p:spTree>
    <p:extLst>
      <p:ext uri="{BB962C8B-B14F-4D97-AF65-F5344CB8AC3E}">
        <p14:creationId xmlns:p14="http://schemas.microsoft.com/office/powerpoint/2010/main" val="260997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7382547B-6C68-2D47-BA21-D8770E903593}"/>
              </a:ext>
            </a:extLst>
          </p:cNvPr>
          <p:cNvSpPr>
            <a:spLocks noGrp="1"/>
          </p:cNvSpPr>
          <p:nvPr>
            <p:ph idx="1"/>
          </p:nvPr>
        </p:nvSpPr>
        <p:spPr>
          <a:xfrm>
            <a:off x="607512" y="894928"/>
            <a:ext cx="7915275" cy="4927645"/>
          </a:xfrm>
        </p:spPr>
        <p:txBody>
          <a:bodyPr>
            <a:normAutofit fontScale="85000" lnSpcReduction="10000"/>
          </a:bodyPr>
          <a:lstStyle/>
          <a:p>
            <a:pPr marL="36512" indent="0">
              <a:buNone/>
            </a:pPr>
            <a:r>
              <a:rPr lang="nb-NO" cap="none" dirty="0"/>
              <a:t>Det er </a:t>
            </a:r>
            <a:r>
              <a:rPr lang="nb-NO" cap="none" dirty="0" err="1"/>
              <a:t>ein</a:t>
            </a:r>
            <a:endParaRPr lang="nb-NO" cap="none" dirty="0"/>
          </a:p>
          <a:p>
            <a:pPr marL="36512" indent="0">
              <a:buNone/>
            </a:pPr>
            <a:r>
              <a:rPr lang="nb-NO" cap="none" dirty="0"/>
              <a:t>Som er så klok</a:t>
            </a:r>
          </a:p>
          <a:p>
            <a:pPr marL="36512" indent="0">
              <a:buNone/>
            </a:pPr>
            <a:r>
              <a:rPr lang="nb-NO" cap="none" dirty="0"/>
              <a:t>At i lag med han</a:t>
            </a:r>
          </a:p>
          <a:p>
            <a:pPr marL="36512" indent="0">
              <a:buNone/>
            </a:pPr>
            <a:r>
              <a:rPr lang="nb-NO" cap="none" dirty="0" err="1"/>
              <a:t>Skjønar</a:t>
            </a:r>
            <a:r>
              <a:rPr lang="nb-NO" cap="none" dirty="0"/>
              <a:t> </a:t>
            </a:r>
            <a:r>
              <a:rPr lang="nb-NO" cap="none" dirty="0" err="1"/>
              <a:t>eg</a:t>
            </a:r>
            <a:endParaRPr lang="nb-NO" cap="none" dirty="0"/>
          </a:p>
          <a:p>
            <a:pPr marL="36512" indent="0">
              <a:buNone/>
            </a:pPr>
            <a:r>
              <a:rPr lang="nb-NO" cap="none" dirty="0"/>
              <a:t>Kor dum </a:t>
            </a:r>
            <a:r>
              <a:rPr lang="nb-NO" cap="none" dirty="0" err="1"/>
              <a:t>eg</a:t>
            </a:r>
            <a:r>
              <a:rPr lang="nb-NO" cap="none" dirty="0"/>
              <a:t> er</a:t>
            </a:r>
          </a:p>
          <a:p>
            <a:pPr marL="36512" indent="0">
              <a:buNone/>
            </a:pPr>
            <a:endParaRPr lang="nb-NO" cap="none" dirty="0"/>
          </a:p>
          <a:p>
            <a:pPr marL="36512" indent="0">
              <a:buNone/>
            </a:pPr>
            <a:r>
              <a:rPr lang="nb-NO" cap="none" dirty="0"/>
              <a:t>Så er det</a:t>
            </a:r>
          </a:p>
          <a:p>
            <a:pPr marL="36512" indent="0">
              <a:buNone/>
            </a:pPr>
            <a:r>
              <a:rPr lang="nb-NO" cap="none" dirty="0" err="1"/>
              <a:t>Ein</a:t>
            </a:r>
            <a:r>
              <a:rPr lang="nb-NO" cap="none" dirty="0"/>
              <a:t> </a:t>
            </a:r>
            <a:r>
              <a:rPr lang="nb-NO" cap="none" dirty="0" err="1"/>
              <a:t>annan</a:t>
            </a:r>
            <a:endParaRPr lang="nb-NO" cap="none" dirty="0"/>
          </a:p>
          <a:p>
            <a:pPr marL="36512" indent="0">
              <a:buNone/>
            </a:pPr>
            <a:r>
              <a:rPr lang="nb-NO" cap="none" dirty="0"/>
              <a:t>Som er så klok</a:t>
            </a:r>
          </a:p>
          <a:p>
            <a:pPr marL="36512" indent="0">
              <a:buNone/>
            </a:pPr>
            <a:r>
              <a:rPr lang="nb-NO" cap="none" dirty="0"/>
              <a:t>At i lag med han</a:t>
            </a:r>
          </a:p>
          <a:p>
            <a:pPr marL="36512" indent="0">
              <a:buNone/>
            </a:pPr>
            <a:r>
              <a:rPr lang="nb-NO" cap="none" dirty="0"/>
              <a:t>Er </a:t>
            </a:r>
            <a:r>
              <a:rPr lang="nb-NO" cap="none" dirty="0" err="1"/>
              <a:t>eg</a:t>
            </a:r>
            <a:r>
              <a:rPr lang="nb-NO" cap="none" dirty="0"/>
              <a:t> klok</a:t>
            </a:r>
          </a:p>
          <a:p>
            <a:pPr marL="36512" indent="0">
              <a:buNone/>
            </a:pPr>
            <a:r>
              <a:rPr lang="nb-NO" cap="none" dirty="0" err="1"/>
              <a:t>Eg</a:t>
            </a:r>
            <a:r>
              <a:rPr lang="nb-NO" cap="none" dirty="0"/>
              <a:t> og. </a:t>
            </a:r>
          </a:p>
        </p:txBody>
      </p:sp>
      <p:sp>
        <p:nvSpPr>
          <p:cNvPr id="2" name="TekstSylinder 1">
            <a:extLst>
              <a:ext uri="{FF2B5EF4-FFF2-40B4-BE49-F238E27FC236}">
                <a16:creationId xmlns:a16="http://schemas.microsoft.com/office/drawing/2014/main" id="{E17FA21C-B51D-EB4B-B917-098C914FD574}"/>
              </a:ext>
            </a:extLst>
          </p:cNvPr>
          <p:cNvSpPr txBox="1"/>
          <p:nvPr/>
        </p:nvSpPr>
        <p:spPr>
          <a:xfrm>
            <a:off x="417692" y="343132"/>
            <a:ext cx="1641603" cy="369332"/>
          </a:xfrm>
          <a:prstGeom prst="rect">
            <a:avLst/>
          </a:prstGeom>
          <a:noFill/>
        </p:spPr>
        <p:txBody>
          <a:bodyPr wrap="none" rtlCol="0">
            <a:spAutoFit/>
          </a:bodyPr>
          <a:lstStyle/>
          <a:p>
            <a:r>
              <a:rPr lang="nb-NO" dirty="0"/>
              <a:t>Erling Indreeide</a:t>
            </a:r>
          </a:p>
        </p:txBody>
      </p:sp>
    </p:spTree>
    <p:extLst>
      <p:ext uri="{BB962C8B-B14F-4D97-AF65-F5344CB8AC3E}">
        <p14:creationId xmlns:p14="http://schemas.microsoft.com/office/powerpoint/2010/main" val="3871851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innhold 2">
            <a:extLst>
              <a:ext uri="{FF2B5EF4-FFF2-40B4-BE49-F238E27FC236}">
                <a16:creationId xmlns:a16="http://schemas.microsoft.com/office/drawing/2014/main" id="{6503C263-68E4-1544-911D-3D5C57164601}"/>
              </a:ext>
            </a:extLst>
          </p:cNvPr>
          <p:cNvSpPr txBox="1">
            <a:spLocks/>
          </p:cNvSpPr>
          <p:nvPr/>
        </p:nvSpPr>
        <p:spPr bwMode="auto">
          <a:xfrm>
            <a:off x="614362" y="2253084"/>
            <a:ext cx="7915275" cy="159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419100" indent="-382588" algn="l" rtl="0" eaLnBrk="1" fontAlgn="base" hangingPunct="1">
              <a:spcBef>
                <a:spcPct val="20000"/>
              </a:spcBef>
              <a:spcAft>
                <a:spcPct val="0"/>
              </a:spcAft>
              <a:buClr>
                <a:srgbClr val="2B5B6A"/>
              </a:buClr>
              <a:buFont typeface="Wingdings 2" charset="0"/>
              <a:buChar char=""/>
              <a:defRPr sz="2800" kern="1200">
                <a:solidFill>
                  <a:schemeClr val="bg1"/>
                </a:solidFill>
                <a:latin typeface="Minion Pro" charset="0"/>
                <a:ea typeface="ＭＳ Ｐゴシック" charset="0"/>
                <a:cs typeface="+mn-cs"/>
              </a:defRPr>
            </a:lvl1pPr>
            <a:lvl2pPr marL="722313" indent="-273050" algn="l" rtl="0" eaLnBrk="1" fontAlgn="base" hangingPunct="1">
              <a:spcBef>
                <a:spcPct val="20000"/>
              </a:spcBef>
              <a:spcAft>
                <a:spcPct val="0"/>
              </a:spcAft>
              <a:buClr>
                <a:srgbClr val="2B5B6A"/>
              </a:buClr>
              <a:buFont typeface="Wingdings 2" charset="0"/>
              <a:buChar char=""/>
              <a:defRPr sz="2400" kern="1200">
                <a:solidFill>
                  <a:schemeClr val="bg1"/>
                </a:solidFill>
                <a:latin typeface="Minion Pro" charset="0"/>
                <a:ea typeface="ＭＳ Ｐゴシック" charset="0"/>
                <a:cs typeface="+mn-cs"/>
              </a:defRPr>
            </a:lvl2pPr>
            <a:lvl3pPr marL="1004888" indent="-255588" algn="l" rtl="0" eaLnBrk="1" fontAlgn="base" hangingPunct="1">
              <a:spcBef>
                <a:spcPct val="20000"/>
              </a:spcBef>
              <a:spcAft>
                <a:spcPct val="0"/>
              </a:spcAft>
              <a:buClr>
                <a:srgbClr val="2B5B6A"/>
              </a:buClr>
              <a:buFont typeface="Minion Pro" charset="0"/>
              <a:buChar char="○"/>
              <a:defRPr sz="2000" kern="1200">
                <a:solidFill>
                  <a:schemeClr val="bg1"/>
                </a:solidFill>
                <a:latin typeface="Minion Pro" charset="0"/>
                <a:ea typeface="ＭＳ Ｐゴシック" charset="0"/>
                <a:cs typeface="+mn-cs"/>
              </a:defRPr>
            </a:lvl3pPr>
            <a:lvl4pPr marL="1279525" indent="-236538" algn="l" rtl="0" eaLnBrk="1" fontAlgn="base" hangingPunct="1">
              <a:spcBef>
                <a:spcPct val="20000"/>
              </a:spcBef>
              <a:spcAft>
                <a:spcPct val="0"/>
              </a:spcAft>
              <a:buClr>
                <a:srgbClr val="7A7901"/>
              </a:buClr>
              <a:buSzPct val="90000"/>
              <a:buFont typeface="Wingdings 2" charset="0"/>
              <a:buChar char=""/>
              <a:defRPr sz="2000" kern="1200">
                <a:solidFill>
                  <a:schemeClr val="tx1"/>
                </a:solidFill>
                <a:latin typeface="Minion Pro" charset="0"/>
                <a:ea typeface="ＭＳ Ｐゴシック" charset="0"/>
                <a:cs typeface="+mn-cs"/>
              </a:defRPr>
            </a:lvl4pPr>
            <a:lvl5pPr marL="1489075" indent="-182563" algn="l" rtl="0" eaLnBrk="1" fontAlgn="base" hangingPunct="1">
              <a:spcBef>
                <a:spcPct val="20000"/>
              </a:spcBef>
              <a:spcAft>
                <a:spcPct val="0"/>
              </a:spcAft>
              <a:buClr>
                <a:srgbClr val="7A7901"/>
              </a:buClr>
              <a:buSzPct val="100000"/>
              <a:buFont typeface="Minion Pro" charset="0"/>
              <a:buChar char="-"/>
              <a:defRPr sz="2000" kern="1200">
                <a:solidFill>
                  <a:schemeClr val="tx1"/>
                </a:solidFill>
                <a:latin typeface="Minion Pro" charset="0"/>
                <a:ea typeface="ＭＳ Ｐゴシック" charset="0"/>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a:lstStyle>
          <a:p>
            <a:pPr marL="36512" indent="0">
              <a:buNone/>
            </a:pPr>
            <a:r>
              <a:rPr lang="nb-NO" dirty="0">
                <a:solidFill>
                  <a:schemeClr val="tx1"/>
                </a:solidFill>
              </a:rPr>
              <a:t>Madonna: </a:t>
            </a:r>
            <a:r>
              <a:rPr lang="nb-NO" i="1" dirty="0">
                <a:solidFill>
                  <a:schemeClr val="tx1"/>
                </a:solidFill>
              </a:rPr>
              <a:t>Det er det som alltid driver meg, Jeg pusher meg fremover og oppdager meg selv som et unikt menneske. Men i neste omgang føler jeg meg middelmådig og lite interessant, ved mindre jeg finner på noe nytt. Selv om jeg i det ene øyeblikket kjenner at jeg er noe, må jeg likevel i det neste øyeblikket bevise at jeg er noe. Min kamp har aldri tatt slutt og jeg tror at den aldri vil ta slutt. </a:t>
            </a:r>
            <a:endParaRPr lang="nb-NO" dirty="0">
              <a:solidFill>
                <a:schemeClr val="tx1"/>
              </a:solidFill>
            </a:endParaRPr>
          </a:p>
        </p:txBody>
      </p:sp>
      <p:sp>
        <p:nvSpPr>
          <p:cNvPr id="6" name="TekstSylinder 5">
            <a:extLst>
              <a:ext uri="{FF2B5EF4-FFF2-40B4-BE49-F238E27FC236}">
                <a16:creationId xmlns:a16="http://schemas.microsoft.com/office/drawing/2014/main" id="{3E2210FC-7783-6540-80F0-D975BAE798E1}"/>
              </a:ext>
            </a:extLst>
          </p:cNvPr>
          <p:cNvSpPr txBox="1"/>
          <p:nvPr/>
        </p:nvSpPr>
        <p:spPr>
          <a:xfrm>
            <a:off x="614362" y="1001486"/>
            <a:ext cx="2956450" cy="369332"/>
          </a:xfrm>
          <a:prstGeom prst="rect">
            <a:avLst/>
          </a:prstGeom>
          <a:noFill/>
        </p:spPr>
        <p:txBody>
          <a:bodyPr wrap="none" rtlCol="0">
            <a:spAutoFit/>
          </a:bodyPr>
          <a:lstStyle/>
          <a:p>
            <a:r>
              <a:rPr lang="nb-NO" dirty="0"/>
              <a:t>Opptatt av å fylle tomrommet</a:t>
            </a:r>
          </a:p>
        </p:txBody>
      </p:sp>
    </p:spTree>
    <p:extLst>
      <p:ext uri="{BB962C8B-B14F-4D97-AF65-F5344CB8AC3E}">
        <p14:creationId xmlns:p14="http://schemas.microsoft.com/office/powerpoint/2010/main" val="157914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3325658"/>
            <a:ext cx="7772400" cy="1143000"/>
          </a:xfrm>
        </p:spPr>
        <p:txBody>
          <a:bodyPr>
            <a:normAutofit/>
          </a:bodyPr>
          <a:lstStyle/>
          <a:p>
            <a:r>
              <a:rPr lang="nb-NO" sz="6600" dirty="0"/>
              <a:t>Kristus er livet!</a:t>
            </a:r>
          </a:p>
        </p:txBody>
      </p:sp>
    </p:spTree>
    <p:extLst>
      <p:ext uri="{BB962C8B-B14F-4D97-AF65-F5344CB8AC3E}">
        <p14:creationId xmlns:p14="http://schemas.microsoft.com/office/powerpoint/2010/main" val="1541678139"/>
      </p:ext>
    </p:extLst>
  </p:cSld>
  <p:clrMapOvr>
    <a:masterClrMapping/>
  </p:clrMapOvr>
  <p:transition spd="slow">
    <p:fade/>
  </p:transition>
</p:sld>
</file>

<file path=ppt/theme/theme1.xml><?xml version="1.0" encoding="utf-8"?>
<a:theme xmlns:a="http://schemas.openxmlformats.org/drawingml/2006/main" name="Dråpe">
  <a:themeElements>
    <a:clrScheme name="Dråpe">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åpe">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åpe">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{4F033027-EFFE-E244-AA19-9C0A78D964F0}tf10001073</Template>
  <TotalTime>900</TotalTime>
  <Words>560</Words>
  <Application>Microsoft Macintosh PowerPoint</Application>
  <PresentationFormat>Skjermfremvisning (4:3)</PresentationFormat>
  <Paragraphs>36</Paragraphs>
  <Slides>12</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12</vt:i4>
      </vt:variant>
    </vt:vector>
  </HeadingPairs>
  <TitlesOfParts>
    <vt:vector size="18" baseType="lpstr">
      <vt:lpstr>Arial</vt:lpstr>
      <vt:lpstr>Calibri</vt:lpstr>
      <vt:lpstr>Minion Pro</vt:lpstr>
      <vt:lpstr>Tw Cen MT</vt:lpstr>
      <vt:lpstr>Wingdings 2</vt:lpstr>
      <vt:lpstr>Dråpe</vt:lpstr>
      <vt:lpstr>Ydmykhet</vt:lpstr>
      <vt:lpstr>PowerPoint-presentasjon</vt:lpstr>
      <vt:lpstr>Det naturlige ego</vt:lpstr>
      <vt:lpstr>PowerPoint-presentasjon</vt:lpstr>
      <vt:lpstr>PowerPoint-presentasjon</vt:lpstr>
      <vt:lpstr>PowerPoint-presentasjon</vt:lpstr>
      <vt:lpstr>PowerPoint-presentasjon</vt:lpstr>
      <vt:lpstr>PowerPoint-presentasjon</vt:lpstr>
      <vt:lpstr>Kristus er livet!</vt:lpstr>
      <vt:lpstr>PowerPoint-presentasjon</vt:lpstr>
      <vt:lpstr>PowerPoint-presentasjon</vt:lpstr>
      <vt:lpstr>Glede i livet og troen</vt:lpstr>
    </vt:vector>
  </TitlesOfParts>
  <Company>politiet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lno012</dc:creator>
  <cp:lastModifiedBy>André Tjersland</cp:lastModifiedBy>
  <cp:revision>35</cp:revision>
  <dcterms:created xsi:type="dcterms:W3CDTF">2012-06-05T13:32:42Z</dcterms:created>
  <dcterms:modified xsi:type="dcterms:W3CDTF">2019-10-06T07:59:24Z</dcterms:modified>
</cp:coreProperties>
</file>